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2" r:id="rId2"/>
  </p:sldMasterIdLst>
  <p:notesMasterIdLst>
    <p:notesMasterId r:id="rId4"/>
  </p:notesMasterIdLst>
  <p:handoutMasterIdLst>
    <p:handoutMasterId r:id="rId5"/>
  </p:handoutMasterIdLst>
  <p:sldIdLst>
    <p:sldId id="256" r:id="rId3"/>
  </p:sldIdLst>
  <p:sldSz cx="32004000" cy="45262800"/>
  <p:notesSz cx="6735763" cy="9866313"/>
  <p:defaultTextStyle>
    <a:defPPr>
      <a:defRPr lang="fr-FR"/>
    </a:defPPr>
    <a:lvl1pPr algn="l" rtl="0" fontAlgn="base">
      <a:spcBef>
        <a:spcPct val="20000"/>
      </a:spcBef>
      <a:spcAft>
        <a:spcPct val="0"/>
      </a:spcAft>
      <a:buChar char="•"/>
      <a:defRPr sz="1900" kern="1200">
        <a:solidFill>
          <a:srgbClr val="1E4C7C"/>
        </a:solidFill>
        <a:latin typeface="Arial" pitchFamily="34" charset="0"/>
        <a:ea typeface="+mn-ea"/>
        <a:cs typeface="+mn-cs"/>
      </a:defRPr>
    </a:lvl1pPr>
    <a:lvl2pPr marL="457200" algn="l" rtl="0" fontAlgn="base">
      <a:spcBef>
        <a:spcPct val="20000"/>
      </a:spcBef>
      <a:spcAft>
        <a:spcPct val="0"/>
      </a:spcAft>
      <a:buChar char="•"/>
      <a:defRPr sz="1900" kern="1200">
        <a:solidFill>
          <a:srgbClr val="1E4C7C"/>
        </a:solidFill>
        <a:latin typeface="Arial" pitchFamily="34" charset="0"/>
        <a:ea typeface="+mn-ea"/>
        <a:cs typeface="+mn-cs"/>
      </a:defRPr>
    </a:lvl2pPr>
    <a:lvl3pPr marL="914400" algn="l" rtl="0" fontAlgn="base">
      <a:spcBef>
        <a:spcPct val="20000"/>
      </a:spcBef>
      <a:spcAft>
        <a:spcPct val="0"/>
      </a:spcAft>
      <a:buChar char="•"/>
      <a:defRPr sz="1900" kern="1200">
        <a:solidFill>
          <a:srgbClr val="1E4C7C"/>
        </a:solidFill>
        <a:latin typeface="Arial" pitchFamily="34" charset="0"/>
        <a:ea typeface="+mn-ea"/>
        <a:cs typeface="+mn-cs"/>
      </a:defRPr>
    </a:lvl3pPr>
    <a:lvl4pPr marL="1371600" algn="l" rtl="0" fontAlgn="base">
      <a:spcBef>
        <a:spcPct val="20000"/>
      </a:spcBef>
      <a:spcAft>
        <a:spcPct val="0"/>
      </a:spcAft>
      <a:buChar char="•"/>
      <a:defRPr sz="1900" kern="1200">
        <a:solidFill>
          <a:srgbClr val="1E4C7C"/>
        </a:solidFill>
        <a:latin typeface="Arial" pitchFamily="34" charset="0"/>
        <a:ea typeface="+mn-ea"/>
        <a:cs typeface="+mn-cs"/>
      </a:defRPr>
    </a:lvl4pPr>
    <a:lvl5pPr marL="1828800" algn="l" rtl="0" fontAlgn="base">
      <a:spcBef>
        <a:spcPct val="20000"/>
      </a:spcBef>
      <a:spcAft>
        <a:spcPct val="0"/>
      </a:spcAft>
      <a:buChar char="•"/>
      <a:defRPr sz="1900" kern="1200">
        <a:solidFill>
          <a:srgbClr val="1E4C7C"/>
        </a:solidFill>
        <a:latin typeface="Arial" pitchFamily="34" charset="0"/>
        <a:ea typeface="+mn-ea"/>
        <a:cs typeface="+mn-cs"/>
      </a:defRPr>
    </a:lvl5pPr>
    <a:lvl6pPr marL="2286000" algn="l" defTabSz="914400" rtl="0" eaLnBrk="1" latinLnBrk="0" hangingPunct="1">
      <a:defRPr sz="1900" kern="1200">
        <a:solidFill>
          <a:srgbClr val="1E4C7C"/>
        </a:solidFill>
        <a:latin typeface="Arial" pitchFamily="34" charset="0"/>
        <a:ea typeface="+mn-ea"/>
        <a:cs typeface="+mn-cs"/>
      </a:defRPr>
    </a:lvl6pPr>
    <a:lvl7pPr marL="2743200" algn="l" defTabSz="914400" rtl="0" eaLnBrk="1" latinLnBrk="0" hangingPunct="1">
      <a:defRPr sz="1900" kern="1200">
        <a:solidFill>
          <a:srgbClr val="1E4C7C"/>
        </a:solidFill>
        <a:latin typeface="Arial" pitchFamily="34" charset="0"/>
        <a:ea typeface="+mn-ea"/>
        <a:cs typeface="+mn-cs"/>
      </a:defRPr>
    </a:lvl7pPr>
    <a:lvl8pPr marL="3200400" algn="l" defTabSz="914400" rtl="0" eaLnBrk="1" latinLnBrk="0" hangingPunct="1">
      <a:defRPr sz="1900" kern="1200">
        <a:solidFill>
          <a:srgbClr val="1E4C7C"/>
        </a:solidFill>
        <a:latin typeface="Arial" pitchFamily="34" charset="0"/>
        <a:ea typeface="+mn-ea"/>
        <a:cs typeface="+mn-cs"/>
      </a:defRPr>
    </a:lvl8pPr>
    <a:lvl9pPr marL="3657600" algn="l" defTabSz="914400" rtl="0" eaLnBrk="1" latinLnBrk="0" hangingPunct="1">
      <a:defRPr sz="1900" kern="1200">
        <a:solidFill>
          <a:srgbClr val="1E4C7C"/>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CC"/>
    <a:srgbClr val="003399"/>
    <a:srgbClr val="CC0000"/>
    <a:srgbClr val="CC3300"/>
    <a:srgbClr val="A50021"/>
    <a:srgbClr val="0066FF"/>
    <a:srgbClr val="FFFFFF"/>
    <a:srgbClr val="D1D0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51" autoAdjust="0"/>
    <p:restoredTop sz="94984" autoAdjust="0"/>
  </p:normalViewPr>
  <p:slideViewPr>
    <p:cSldViewPr snapToGrid="0">
      <p:cViewPr>
        <p:scale>
          <a:sx n="20" d="100"/>
          <a:sy n="20" d="100"/>
        </p:scale>
        <p:origin x="-1536" y="2664"/>
      </p:cViewPr>
      <p:guideLst>
        <p:guide orient="horz" pos="14256"/>
        <p:guide pos="100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5" d="100"/>
          <a:sy n="55" d="100"/>
        </p:scale>
        <p:origin x="-1908" y="-102"/>
      </p:cViewPr>
      <p:guideLst>
        <p:guide orient="horz" pos="3107"/>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178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t" anchorCtr="0" compatLnSpc="1">
            <a:prstTxWarp prst="textNoShape">
              <a:avLst/>
            </a:prstTxWarp>
          </a:bodyPr>
          <a:lstStyle>
            <a:lvl1pPr defTabSz="924372" eaLnBrk="0" hangingPunct="0">
              <a:spcBef>
                <a:spcPct val="0"/>
              </a:spcBef>
              <a:buFontTx/>
              <a:buNone/>
              <a:defRPr sz="1200" b="1">
                <a:solidFill>
                  <a:schemeClr val="bg2"/>
                </a:solidFill>
              </a:defRPr>
            </a:lvl1pPr>
          </a:lstStyle>
          <a:p>
            <a:pPr>
              <a:defRPr/>
            </a:pPr>
            <a:endParaRPr lang="fr-FR"/>
          </a:p>
        </p:txBody>
      </p:sp>
      <p:sp>
        <p:nvSpPr>
          <p:cNvPr id="11267" name="Rectangle 3"/>
          <p:cNvSpPr>
            <a:spLocks noGrp="1" noChangeArrowheads="1"/>
          </p:cNvSpPr>
          <p:nvPr>
            <p:ph type="dt" sz="quarter" idx="1"/>
          </p:nvPr>
        </p:nvSpPr>
        <p:spPr bwMode="auto">
          <a:xfrm>
            <a:off x="3817938" y="0"/>
            <a:ext cx="29178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t" anchorCtr="0" compatLnSpc="1">
            <a:prstTxWarp prst="textNoShape">
              <a:avLst/>
            </a:prstTxWarp>
          </a:bodyPr>
          <a:lstStyle>
            <a:lvl1pPr algn="r" defTabSz="924372" eaLnBrk="0" hangingPunct="0">
              <a:spcBef>
                <a:spcPct val="0"/>
              </a:spcBef>
              <a:buFontTx/>
              <a:buNone/>
              <a:defRPr sz="1200" b="1">
                <a:solidFill>
                  <a:schemeClr val="bg2"/>
                </a:solidFill>
              </a:defRPr>
            </a:lvl1pPr>
          </a:lstStyle>
          <a:p>
            <a:pPr>
              <a:defRPr/>
            </a:pPr>
            <a:endParaRPr lang="fr-FR"/>
          </a:p>
        </p:txBody>
      </p:sp>
      <p:sp>
        <p:nvSpPr>
          <p:cNvPr id="11268" name="Rectangle 4"/>
          <p:cNvSpPr>
            <a:spLocks noGrp="1" noChangeArrowheads="1"/>
          </p:cNvSpPr>
          <p:nvPr>
            <p:ph type="ftr" sz="quarter" idx="2"/>
          </p:nvPr>
        </p:nvSpPr>
        <p:spPr bwMode="auto">
          <a:xfrm>
            <a:off x="0" y="9377363"/>
            <a:ext cx="29178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b" anchorCtr="0" compatLnSpc="1">
            <a:prstTxWarp prst="textNoShape">
              <a:avLst/>
            </a:prstTxWarp>
          </a:bodyPr>
          <a:lstStyle>
            <a:lvl1pPr defTabSz="924372" eaLnBrk="0" hangingPunct="0">
              <a:spcBef>
                <a:spcPct val="0"/>
              </a:spcBef>
              <a:buFontTx/>
              <a:buNone/>
              <a:defRPr sz="1200" b="1">
                <a:solidFill>
                  <a:schemeClr val="bg2"/>
                </a:solidFill>
              </a:defRPr>
            </a:lvl1pPr>
          </a:lstStyle>
          <a:p>
            <a:pPr>
              <a:defRPr/>
            </a:pPr>
            <a:endParaRPr lang="fr-FR"/>
          </a:p>
        </p:txBody>
      </p:sp>
      <p:sp>
        <p:nvSpPr>
          <p:cNvPr id="11269" name="Rectangle 5"/>
          <p:cNvSpPr>
            <a:spLocks noGrp="1" noChangeArrowheads="1"/>
          </p:cNvSpPr>
          <p:nvPr>
            <p:ph type="sldNum" sz="quarter" idx="3"/>
          </p:nvPr>
        </p:nvSpPr>
        <p:spPr bwMode="auto">
          <a:xfrm>
            <a:off x="3817938" y="9377363"/>
            <a:ext cx="2917825"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401" tIns="46201" rIns="92401" bIns="46201" numCol="1" anchor="b" anchorCtr="0" compatLnSpc="1">
            <a:prstTxWarp prst="textNoShape">
              <a:avLst/>
            </a:prstTxWarp>
          </a:bodyPr>
          <a:lstStyle>
            <a:lvl1pPr algn="r" defTabSz="924372" eaLnBrk="0" hangingPunct="0">
              <a:spcBef>
                <a:spcPct val="0"/>
              </a:spcBef>
              <a:buFontTx/>
              <a:buNone/>
              <a:defRPr sz="1200" b="1">
                <a:solidFill>
                  <a:schemeClr val="bg2"/>
                </a:solidFill>
              </a:defRPr>
            </a:lvl1pPr>
          </a:lstStyle>
          <a:p>
            <a:pPr>
              <a:defRPr/>
            </a:pPr>
            <a:fld id="{6337A78F-E259-4D23-A691-C5A4A3B678A0}" type="slidenum">
              <a:rPr lang="fr-FR"/>
              <a:pPr>
                <a:defRPr/>
              </a:pPr>
              <a:t>‹N°›</a:t>
            </a:fld>
            <a:endParaRPr lang="fr-FR"/>
          </a:p>
        </p:txBody>
      </p:sp>
    </p:spTree>
    <p:extLst>
      <p:ext uri="{BB962C8B-B14F-4D97-AF65-F5344CB8AC3E}">
        <p14:creationId xmlns="" xmlns:p14="http://schemas.microsoft.com/office/powerpoint/2010/main" val="4240774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19413"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2640" tIns="21319" rIns="42640" bIns="21319" numCol="1" anchor="t" anchorCtr="0" compatLnSpc="1">
            <a:prstTxWarp prst="textNoShape">
              <a:avLst/>
            </a:prstTxWarp>
          </a:bodyPr>
          <a:lstStyle>
            <a:lvl1pPr defTabSz="427218" eaLnBrk="0" hangingPunct="0">
              <a:spcBef>
                <a:spcPct val="0"/>
              </a:spcBef>
              <a:buFontTx/>
              <a:buNone/>
              <a:defRPr sz="600">
                <a:solidFill>
                  <a:schemeClr val="tx1"/>
                </a:solidFill>
                <a:latin typeface="Times New Roman" pitchFamily="18" charset="0"/>
              </a:defRPr>
            </a:lvl1pPr>
          </a:lstStyle>
          <a:p>
            <a:pPr>
              <a:defRPr/>
            </a:pPr>
            <a:endParaRPr lang="fr-FR"/>
          </a:p>
        </p:txBody>
      </p:sp>
      <p:sp>
        <p:nvSpPr>
          <p:cNvPr id="163843" name="Rectangle 3"/>
          <p:cNvSpPr>
            <a:spLocks noGrp="1" noChangeArrowheads="1"/>
          </p:cNvSpPr>
          <p:nvPr>
            <p:ph type="dt" idx="1"/>
          </p:nvPr>
        </p:nvSpPr>
        <p:spPr bwMode="auto">
          <a:xfrm>
            <a:off x="3814763" y="0"/>
            <a:ext cx="2919412"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2640" tIns="21319" rIns="42640" bIns="21319" numCol="1" anchor="t" anchorCtr="0" compatLnSpc="1">
            <a:prstTxWarp prst="textNoShape">
              <a:avLst/>
            </a:prstTxWarp>
          </a:bodyPr>
          <a:lstStyle>
            <a:lvl1pPr algn="r" defTabSz="427218" eaLnBrk="0" hangingPunct="0">
              <a:spcBef>
                <a:spcPct val="0"/>
              </a:spcBef>
              <a:buFontTx/>
              <a:buNone/>
              <a:defRPr sz="600">
                <a:solidFill>
                  <a:schemeClr val="tx1"/>
                </a:solidFill>
                <a:latin typeface="Times New Roman" pitchFamily="18" charset="0"/>
              </a:defRPr>
            </a:lvl1pPr>
          </a:lstStyle>
          <a:p>
            <a:pPr>
              <a:defRPr/>
            </a:pPr>
            <a:endParaRPr lang="fr-FR"/>
          </a:p>
        </p:txBody>
      </p:sp>
      <p:sp>
        <p:nvSpPr>
          <p:cNvPr id="4100" name="Rectangle 4"/>
          <p:cNvSpPr>
            <a:spLocks noGrp="1" noRot="1" noChangeAspect="1" noChangeArrowheads="1" noTextEdit="1"/>
          </p:cNvSpPr>
          <p:nvPr>
            <p:ph type="sldImg" idx="2"/>
          </p:nvPr>
        </p:nvSpPr>
        <p:spPr bwMode="auto">
          <a:xfrm>
            <a:off x="2062163" y="741363"/>
            <a:ext cx="2613025" cy="369887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63845" name="Rectangle 5"/>
          <p:cNvSpPr>
            <a:spLocks noGrp="1" noChangeArrowheads="1"/>
          </p:cNvSpPr>
          <p:nvPr>
            <p:ph type="body" sz="quarter" idx="3"/>
          </p:nvPr>
        </p:nvSpPr>
        <p:spPr bwMode="auto">
          <a:xfrm>
            <a:off x="673100" y="4686300"/>
            <a:ext cx="5389563" cy="443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2640" tIns="21319" rIns="42640" bIns="21319"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63846" name="Rectangle 6"/>
          <p:cNvSpPr>
            <a:spLocks noGrp="1" noChangeArrowheads="1"/>
          </p:cNvSpPr>
          <p:nvPr>
            <p:ph type="ftr" sz="quarter" idx="4"/>
          </p:nvPr>
        </p:nvSpPr>
        <p:spPr bwMode="auto">
          <a:xfrm>
            <a:off x="0" y="9372600"/>
            <a:ext cx="2919413"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2640" tIns="21319" rIns="42640" bIns="21319" numCol="1" anchor="b" anchorCtr="0" compatLnSpc="1">
            <a:prstTxWarp prst="textNoShape">
              <a:avLst/>
            </a:prstTxWarp>
          </a:bodyPr>
          <a:lstStyle>
            <a:lvl1pPr defTabSz="427218" eaLnBrk="0" hangingPunct="0">
              <a:spcBef>
                <a:spcPct val="0"/>
              </a:spcBef>
              <a:buFontTx/>
              <a:buNone/>
              <a:defRPr sz="600">
                <a:solidFill>
                  <a:schemeClr val="tx1"/>
                </a:solidFill>
                <a:latin typeface="Times New Roman" pitchFamily="18" charset="0"/>
              </a:defRPr>
            </a:lvl1pPr>
          </a:lstStyle>
          <a:p>
            <a:pPr>
              <a:defRPr/>
            </a:pPr>
            <a:endParaRPr lang="fr-FR"/>
          </a:p>
        </p:txBody>
      </p:sp>
      <p:sp>
        <p:nvSpPr>
          <p:cNvPr id="163847" name="Rectangle 7"/>
          <p:cNvSpPr>
            <a:spLocks noGrp="1" noChangeArrowheads="1"/>
          </p:cNvSpPr>
          <p:nvPr>
            <p:ph type="sldNum" sz="quarter" idx="5"/>
          </p:nvPr>
        </p:nvSpPr>
        <p:spPr bwMode="auto">
          <a:xfrm>
            <a:off x="3814763" y="9372600"/>
            <a:ext cx="2919412" cy="49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2640" tIns="21319" rIns="42640" bIns="21319" numCol="1" anchor="b" anchorCtr="0" compatLnSpc="1">
            <a:prstTxWarp prst="textNoShape">
              <a:avLst/>
            </a:prstTxWarp>
          </a:bodyPr>
          <a:lstStyle>
            <a:lvl1pPr algn="r" defTabSz="427218" eaLnBrk="0" hangingPunct="0">
              <a:spcBef>
                <a:spcPct val="0"/>
              </a:spcBef>
              <a:buFontTx/>
              <a:buNone/>
              <a:defRPr sz="600">
                <a:solidFill>
                  <a:schemeClr val="tx1"/>
                </a:solidFill>
                <a:latin typeface="Times New Roman" pitchFamily="18" charset="0"/>
              </a:defRPr>
            </a:lvl1pPr>
          </a:lstStyle>
          <a:p>
            <a:pPr>
              <a:defRPr/>
            </a:pPr>
            <a:fld id="{C8841295-222B-49CC-892B-B13607F5F02F}" type="slidenum">
              <a:rPr lang="fr-FR"/>
              <a:pPr>
                <a:defRPr/>
              </a:pPr>
              <a:t>‹N°›</a:t>
            </a:fld>
            <a:endParaRPr lang="fr-FR"/>
          </a:p>
        </p:txBody>
      </p:sp>
    </p:spTree>
    <p:extLst>
      <p:ext uri="{BB962C8B-B14F-4D97-AF65-F5344CB8AC3E}">
        <p14:creationId xmlns="" xmlns:p14="http://schemas.microsoft.com/office/powerpoint/2010/main" val="1126915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427038" eaLnBrk="0" hangingPunct="0">
              <a:defRPr sz="1900">
                <a:solidFill>
                  <a:srgbClr val="1E4C7C"/>
                </a:solidFill>
                <a:latin typeface="Arial" pitchFamily="34" charset="0"/>
              </a:defRPr>
            </a:lvl1pPr>
            <a:lvl2pPr marL="742950" indent="-285750" defTabSz="427038" eaLnBrk="0" hangingPunct="0">
              <a:defRPr sz="1900">
                <a:solidFill>
                  <a:srgbClr val="1E4C7C"/>
                </a:solidFill>
                <a:latin typeface="Arial" pitchFamily="34" charset="0"/>
              </a:defRPr>
            </a:lvl2pPr>
            <a:lvl3pPr marL="1143000" indent="-228600" defTabSz="427038" eaLnBrk="0" hangingPunct="0">
              <a:defRPr sz="1900">
                <a:solidFill>
                  <a:srgbClr val="1E4C7C"/>
                </a:solidFill>
                <a:latin typeface="Arial" pitchFamily="34" charset="0"/>
              </a:defRPr>
            </a:lvl3pPr>
            <a:lvl4pPr marL="1600200" indent="-228600" defTabSz="427038" eaLnBrk="0" hangingPunct="0">
              <a:defRPr sz="1900">
                <a:solidFill>
                  <a:srgbClr val="1E4C7C"/>
                </a:solidFill>
                <a:latin typeface="Arial" pitchFamily="34" charset="0"/>
              </a:defRPr>
            </a:lvl4pPr>
            <a:lvl5pPr marL="2057400" indent="-228600" defTabSz="427038" eaLnBrk="0" hangingPunct="0">
              <a:defRPr sz="1900">
                <a:solidFill>
                  <a:srgbClr val="1E4C7C"/>
                </a:solidFill>
                <a:latin typeface="Arial" pitchFamily="34" charset="0"/>
              </a:defRPr>
            </a:lvl5pPr>
            <a:lvl6pPr marL="2514600" indent="-228600" defTabSz="427038" eaLnBrk="0" fontAlgn="base" hangingPunct="0">
              <a:spcBef>
                <a:spcPct val="20000"/>
              </a:spcBef>
              <a:spcAft>
                <a:spcPct val="0"/>
              </a:spcAft>
              <a:buChar char="•"/>
              <a:defRPr sz="1900">
                <a:solidFill>
                  <a:srgbClr val="1E4C7C"/>
                </a:solidFill>
                <a:latin typeface="Arial" pitchFamily="34" charset="0"/>
              </a:defRPr>
            </a:lvl6pPr>
            <a:lvl7pPr marL="2971800" indent="-228600" defTabSz="427038" eaLnBrk="0" fontAlgn="base" hangingPunct="0">
              <a:spcBef>
                <a:spcPct val="20000"/>
              </a:spcBef>
              <a:spcAft>
                <a:spcPct val="0"/>
              </a:spcAft>
              <a:buChar char="•"/>
              <a:defRPr sz="1900">
                <a:solidFill>
                  <a:srgbClr val="1E4C7C"/>
                </a:solidFill>
                <a:latin typeface="Arial" pitchFamily="34" charset="0"/>
              </a:defRPr>
            </a:lvl7pPr>
            <a:lvl8pPr marL="3429000" indent="-228600" defTabSz="427038" eaLnBrk="0" fontAlgn="base" hangingPunct="0">
              <a:spcBef>
                <a:spcPct val="20000"/>
              </a:spcBef>
              <a:spcAft>
                <a:spcPct val="0"/>
              </a:spcAft>
              <a:buChar char="•"/>
              <a:defRPr sz="1900">
                <a:solidFill>
                  <a:srgbClr val="1E4C7C"/>
                </a:solidFill>
                <a:latin typeface="Arial" pitchFamily="34" charset="0"/>
              </a:defRPr>
            </a:lvl8pPr>
            <a:lvl9pPr marL="3886200" indent="-228600" defTabSz="427038" eaLnBrk="0" fontAlgn="base" hangingPunct="0">
              <a:spcBef>
                <a:spcPct val="20000"/>
              </a:spcBef>
              <a:spcAft>
                <a:spcPct val="0"/>
              </a:spcAft>
              <a:buChar char="•"/>
              <a:defRPr sz="1900">
                <a:solidFill>
                  <a:srgbClr val="1E4C7C"/>
                </a:solidFill>
                <a:latin typeface="Arial" pitchFamily="34" charset="0"/>
              </a:defRPr>
            </a:lvl9pPr>
          </a:lstStyle>
          <a:p>
            <a:fld id="{BF7EEA2D-2A7B-406F-9416-6D77A582CFA3}" type="slidenum">
              <a:rPr lang="fr-FR" sz="600" smtClean="0">
                <a:solidFill>
                  <a:schemeClr val="tx1"/>
                </a:solidFill>
                <a:latin typeface="Times New Roman" pitchFamily="18" charset="0"/>
              </a:rPr>
              <a:pPr/>
              <a:t>1</a:t>
            </a:fld>
            <a:endParaRPr lang="fr-FR" sz="600" smtClean="0">
              <a:solidFill>
                <a:schemeClr val="tx1"/>
              </a:solidFill>
              <a:latin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00300" y="14060488"/>
            <a:ext cx="27203400" cy="9702800"/>
          </a:xfrm>
        </p:spPr>
        <p:txBody>
          <a:bodyPr/>
          <a:lstStyle/>
          <a:p>
            <a:r>
              <a:rPr lang="fr-FR" smtClean="0"/>
              <a:t>Modifiez le style du titre</a:t>
            </a:r>
            <a:endParaRPr lang="fr-FR"/>
          </a:p>
        </p:txBody>
      </p:sp>
      <p:sp>
        <p:nvSpPr>
          <p:cNvPr id="3" name="Sous-titre 2"/>
          <p:cNvSpPr>
            <a:spLocks noGrp="1"/>
          </p:cNvSpPr>
          <p:nvPr>
            <p:ph type="subTitle" idx="1"/>
          </p:nvPr>
        </p:nvSpPr>
        <p:spPr>
          <a:xfrm>
            <a:off x="4800600" y="25649238"/>
            <a:ext cx="22402800" cy="115665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Tree>
    <p:extLst>
      <p:ext uri="{BB962C8B-B14F-4D97-AF65-F5344CB8AC3E}">
        <p14:creationId xmlns="" xmlns:p14="http://schemas.microsoft.com/office/powerpoint/2010/main" val="348877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219299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448963" y="969963"/>
            <a:ext cx="7443787" cy="394890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12838" y="969963"/>
            <a:ext cx="22183725" cy="394890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2437133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7085013" y="969963"/>
            <a:ext cx="19661187" cy="2517775"/>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1112838" y="11260138"/>
            <a:ext cx="14812962" cy="14522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16078200" y="11260138"/>
            <a:ext cx="14814550" cy="145224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1112838" y="25934988"/>
            <a:ext cx="14812962" cy="145240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16078200" y="25934988"/>
            <a:ext cx="14814550" cy="1452403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316251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00300" y="14060488"/>
            <a:ext cx="27203400" cy="9702800"/>
          </a:xfrm>
        </p:spPr>
        <p:txBody>
          <a:bodyPr/>
          <a:lstStyle/>
          <a:p>
            <a:r>
              <a:rPr lang="fr-FR" smtClean="0"/>
              <a:t>Modifiez le style du titre</a:t>
            </a:r>
            <a:endParaRPr lang="fr-FR"/>
          </a:p>
        </p:txBody>
      </p:sp>
      <p:sp>
        <p:nvSpPr>
          <p:cNvPr id="3" name="Sous-titre 2"/>
          <p:cNvSpPr>
            <a:spLocks noGrp="1"/>
          </p:cNvSpPr>
          <p:nvPr>
            <p:ph type="subTitle" idx="1"/>
          </p:nvPr>
        </p:nvSpPr>
        <p:spPr>
          <a:xfrm>
            <a:off x="4800600" y="25649238"/>
            <a:ext cx="22402800" cy="115665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857969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60115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28888" y="29086175"/>
            <a:ext cx="27203400" cy="898842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2528888" y="19184938"/>
            <a:ext cx="27203400" cy="99012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80117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12838" y="11260138"/>
            <a:ext cx="14812962" cy="2919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6078200" y="11260138"/>
            <a:ext cx="14814550" cy="2919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46526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00200" y="1812925"/>
            <a:ext cx="28803600" cy="75438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600200" y="10131425"/>
            <a:ext cx="14141450" cy="4222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600200" y="14354175"/>
            <a:ext cx="14141450" cy="26077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257588" y="10131425"/>
            <a:ext cx="14146212" cy="4222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16257588" y="14354175"/>
            <a:ext cx="14146212" cy="26077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43602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886747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247730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3517465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00200" y="1801813"/>
            <a:ext cx="10529888" cy="7669212"/>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12512675" y="1801813"/>
            <a:ext cx="17891125" cy="38630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00200" y="9471025"/>
            <a:ext cx="10529888" cy="30961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159686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73800" y="31683325"/>
            <a:ext cx="19202400" cy="3741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6273800" y="4044950"/>
            <a:ext cx="19202400" cy="27157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273800" y="35425063"/>
            <a:ext cx="19202400" cy="531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1968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1846741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3448963" y="1616075"/>
            <a:ext cx="7443787" cy="38842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1112838" y="1616075"/>
            <a:ext cx="22183725" cy="38842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ftr" sz="quarter" idx="10"/>
          </p:nvPr>
        </p:nvSpPr>
        <p:spPr>
          <a:ln/>
        </p:spPr>
        <p:txBody>
          <a:bodyPr/>
          <a:lstStyle>
            <a:lvl1pPr>
              <a:defRPr/>
            </a:lvl1pPr>
          </a:lstStyle>
          <a:p>
            <a:pPr>
              <a:defRPr/>
            </a:pPr>
            <a:endParaRPr lang="fr-FR"/>
          </a:p>
        </p:txBody>
      </p:sp>
    </p:spTree>
    <p:extLst>
      <p:ext uri="{BB962C8B-B14F-4D97-AF65-F5344CB8AC3E}">
        <p14:creationId xmlns="" xmlns:p14="http://schemas.microsoft.com/office/powerpoint/2010/main" val="311362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28888" y="29086175"/>
            <a:ext cx="27203400" cy="898842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2528888" y="19184938"/>
            <a:ext cx="27203400" cy="99012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 xmlns:p14="http://schemas.microsoft.com/office/powerpoint/2010/main" val="559130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112838" y="11260138"/>
            <a:ext cx="14812962" cy="2919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6078200" y="11260138"/>
            <a:ext cx="14814550" cy="29198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7526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00200" y="1812925"/>
            <a:ext cx="28803600" cy="75438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600200" y="10131425"/>
            <a:ext cx="14141450" cy="4222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600200" y="14354175"/>
            <a:ext cx="14141450" cy="26077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257588" y="10131425"/>
            <a:ext cx="14146212" cy="42227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16257588" y="14354175"/>
            <a:ext cx="14146212" cy="26077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 xmlns:p14="http://schemas.microsoft.com/office/powerpoint/2010/main" val="20587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 xmlns:p14="http://schemas.microsoft.com/office/powerpoint/2010/main" val="270289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0711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00200" y="1801813"/>
            <a:ext cx="10529888" cy="7669212"/>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12512675" y="1801813"/>
            <a:ext cx="17891125" cy="38630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00200" y="9471025"/>
            <a:ext cx="10529888" cy="30961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 xmlns:p14="http://schemas.microsoft.com/office/powerpoint/2010/main" val="287856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73800" y="31683325"/>
            <a:ext cx="19202400" cy="3741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6273800" y="4044950"/>
            <a:ext cx="19202400" cy="27157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273800" y="35425063"/>
            <a:ext cx="19202400" cy="5311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 xmlns:p14="http://schemas.microsoft.com/office/powerpoint/2010/main" val="181577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hyperlink" Target="mailto:frank.lebourgeois%7d@liris.cnrs.fr"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19" Type="http://schemas.openxmlformats.org/officeDocument/2006/relationships/image" Target="../media/image6.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F6F9"/>
            </a:gs>
            <a:gs pos="50000">
              <a:srgbClr val="AEB5CA"/>
            </a:gs>
            <a:gs pos="100000">
              <a:srgbClr val="F5F6F9"/>
            </a:gs>
          </a:gsLst>
          <a:lin ang="5400000" scaled="1"/>
        </a:gradFill>
        <a:effectLst/>
      </p:bgPr>
    </p:bg>
    <p:spTree>
      <p:nvGrpSpPr>
        <p:cNvPr id="1" name=""/>
        <p:cNvGrpSpPr/>
        <p:nvPr/>
      </p:nvGrpSpPr>
      <p:grpSpPr>
        <a:xfrm>
          <a:off x="0" y="0"/>
          <a:ext cx="0" cy="0"/>
          <a:chOff x="0" y="0"/>
          <a:chExt cx="0" cy="0"/>
        </a:xfrm>
      </p:grpSpPr>
      <p:pic>
        <p:nvPicPr>
          <p:cNvPr id="1026" name="Picture 124" descr="fond_dia"/>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32004000" cy="4526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119"/>
          <p:cNvSpPr>
            <a:spLocks noChangeArrowheads="1"/>
          </p:cNvSpPr>
          <p:nvPr/>
        </p:nvSpPr>
        <p:spPr bwMode="gray">
          <a:xfrm>
            <a:off x="5767388" y="2363788"/>
            <a:ext cx="26236612" cy="42862"/>
          </a:xfrm>
          <a:prstGeom prst="rect">
            <a:avLst/>
          </a:prstGeom>
          <a:solidFill>
            <a:srgbClr val="1E4C7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a:p>
        </p:txBody>
      </p:sp>
      <p:sp>
        <p:nvSpPr>
          <p:cNvPr id="1028" name="AutoShape 24"/>
          <p:cNvSpPr>
            <a:spLocks noGrp="1" noChangeArrowheads="1"/>
          </p:cNvSpPr>
          <p:nvPr>
            <p:ph type="body" idx="1"/>
          </p:nvPr>
        </p:nvSpPr>
        <p:spPr bwMode="auto">
          <a:xfrm>
            <a:off x="1112838" y="11260138"/>
            <a:ext cx="29779912" cy="29198887"/>
          </a:xfrm>
          <a:prstGeom prst="bevel">
            <a:avLst>
              <a:gd name="adj" fmla="val 134"/>
            </a:avLst>
          </a:prstGeom>
          <a:solidFill>
            <a:srgbClr val="F5F6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 Deuxième niveau</a:t>
            </a:r>
          </a:p>
          <a:p>
            <a:pPr lvl="2"/>
            <a:r>
              <a:rPr lang="fr-FR" smtClean="0"/>
              <a:t>Troisième niveau</a:t>
            </a:r>
          </a:p>
          <a:p>
            <a:pPr lvl="3"/>
            <a:r>
              <a:rPr lang="fr-FR" smtClean="0"/>
              <a:t>Quatrième niveau</a:t>
            </a:r>
          </a:p>
          <a:p>
            <a:pPr lvl="4"/>
            <a:r>
              <a:rPr lang="fr-FR" smtClean="0"/>
              <a:t>Cinquième niveau</a:t>
            </a:r>
          </a:p>
        </p:txBody>
      </p:sp>
      <p:sp>
        <p:nvSpPr>
          <p:cNvPr id="5147" name="Text Box 27"/>
          <p:cNvSpPr txBox="1">
            <a:spLocks noChangeArrowheads="1"/>
          </p:cNvSpPr>
          <p:nvPr/>
        </p:nvSpPr>
        <p:spPr bwMode="auto">
          <a:xfrm>
            <a:off x="15879763" y="6119813"/>
            <a:ext cx="18415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912813" eaLnBrk="0" hangingPunct="0">
              <a:spcBef>
                <a:spcPct val="0"/>
              </a:spcBef>
              <a:defRPr sz="2400">
                <a:solidFill>
                  <a:schemeClr val="tx1"/>
                </a:solidFill>
                <a:latin typeface="Times New Roman" pitchFamily="18" charset="0"/>
              </a:defRPr>
            </a:lvl1pPr>
            <a:lvl2pPr defTabSz="912813" eaLnBrk="0" hangingPunct="0">
              <a:spcBef>
                <a:spcPct val="0"/>
              </a:spcBef>
              <a:defRPr sz="2400">
                <a:solidFill>
                  <a:schemeClr val="tx1"/>
                </a:solidFill>
                <a:latin typeface="Times New Roman" pitchFamily="18" charset="0"/>
              </a:defRPr>
            </a:lvl2pPr>
            <a:lvl3pPr defTabSz="912813" eaLnBrk="0" hangingPunct="0">
              <a:spcBef>
                <a:spcPct val="0"/>
              </a:spcBef>
              <a:defRPr sz="2400">
                <a:solidFill>
                  <a:schemeClr val="tx1"/>
                </a:solidFill>
                <a:latin typeface="Times New Roman" pitchFamily="18" charset="0"/>
              </a:defRPr>
            </a:lvl3pPr>
            <a:lvl4pPr defTabSz="912813" eaLnBrk="0" hangingPunct="0">
              <a:spcBef>
                <a:spcPct val="0"/>
              </a:spcBef>
              <a:defRPr sz="2400">
                <a:solidFill>
                  <a:schemeClr val="tx1"/>
                </a:solidFill>
                <a:latin typeface="Times New Roman" pitchFamily="18" charset="0"/>
              </a:defRPr>
            </a:lvl4pPr>
            <a:lvl5pPr defTabSz="912813" eaLnBrk="0" hangingPunct="0">
              <a:spcBef>
                <a:spcPct val="0"/>
              </a:spcBef>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eaLnBrk="1" hangingPunct="1">
              <a:buFontTx/>
              <a:buNone/>
              <a:defRPr/>
            </a:pPr>
            <a:endParaRPr lang="fr-FR" sz="1900" smtClean="0">
              <a:latin typeface="Arial" pitchFamily="34" charset="0"/>
            </a:endParaRPr>
          </a:p>
        </p:txBody>
      </p:sp>
      <p:pic>
        <p:nvPicPr>
          <p:cNvPr id="1030" name="Picture 114" descr="logos_liris_640"/>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758825" y="771525"/>
            <a:ext cx="4964113"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1" name="AutoShape 2"/>
          <p:cNvSpPr>
            <a:spLocks noGrp="1" noChangeArrowheads="1"/>
          </p:cNvSpPr>
          <p:nvPr>
            <p:ph type="title"/>
          </p:nvPr>
        </p:nvSpPr>
        <p:spPr bwMode="auto">
          <a:xfrm>
            <a:off x="7085013" y="969963"/>
            <a:ext cx="19661187" cy="2517775"/>
          </a:xfrm>
          <a:prstGeom prst="roundRect">
            <a:avLst>
              <a:gd name="adj" fmla="val 50000"/>
            </a:avLst>
          </a:prstGeom>
          <a:solidFill>
            <a:srgbClr val="979DB8"/>
          </a:solidFill>
          <a:ln>
            <a:noFill/>
          </a:ln>
          <a:extLst>
            <a:ext uri="{91240B29-F687-4F45-9708-019B960494DF}">
              <a14:hiddenLine xmlns="" xmlns:a14="http://schemas.microsoft.com/office/drawing/2010/main" w="9525">
                <a:solidFill>
                  <a:schemeClr val="tx1"/>
                </a:solidFill>
                <a:round/>
                <a:headEnd/>
                <a:tailEnd/>
              </a14:hiddenLine>
            </a:ext>
          </a:extLst>
        </p:spPr>
        <p:txBody>
          <a:bodyPr vert="horz" wrap="square" lIns="446293" tIns="223144" rIns="446293" bIns="223144" numCol="1" anchor="ctr" anchorCtr="1" compatLnSpc="1">
            <a:prstTxWarp prst="textNoShape">
              <a:avLst/>
            </a:prstTxWarp>
            <a:spAutoFit/>
          </a:bodyPr>
          <a:lstStyle/>
          <a:p>
            <a:pPr lvl="0"/>
            <a:r>
              <a:rPr lang="fr-FR" smtClean="0"/>
              <a:t>Formes et Textures dans les pages d’écritures </a:t>
            </a:r>
            <a:br>
              <a:rPr lang="fr-FR" smtClean="0"/>
            </a:br>
            <a:r>
              <a:rPr lang="fr-FR" smtClean="0"/>
              <a:t>par approches perceptives</a:t>
            </a:r>
          </a:p>
        </p:txBody>
      </p:sp>
      <p:grpSp>
        <p:nvGrpSpPr>
          <p:cNvPr id="1032" name="Group 129"/>
          <p:cNvGrpSpPr>
            <a:grpSpLocks/>
          </p:cNvGrpSpPr>
          <p:nvPr userDrawn="1"/>
        </p:nvGrpSpPr>
        <p:grpSpPr bwMode="auto">
          <a:xfrm>
            <a:off x="27630438" y="485775"/>
            <a:ext cx="4006850" cy="1855788"/>
            <a:chOff x="4400" y="96"/>
            <a:chExt cx="1134" cy="525"/>
          </a:xfrm>
        </p:grpSpPr>
        <p:pic>
          <p:nvPicPr>
            <p:cNvPr id="1033" name="Picture 130" descr="LogoCNRSGrand"/>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4400" y="96"/>
              <a:ext cx="1134" cy="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 name="Rectangle 131"/>
            <p:cNvSpPr>
              <a:spLocks noChangeArrowheads="1"/>
            </p:cNvSpPr>
            <p:nvPr userDrawn="1"/>
          </p:nvSpPr>
          <p:spPr bwMode="auto">
            <a:xfrm>
              <a:off x="4898" y="470"/>
              <a:ext cx="361" cy="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fr-FR" sz="1800">
                  <a:solidFill>
                    <a:srgbClr val="0D2A47"/>
                  </a:solidFill>
                </a:rPr>
                <a:t>UMR 5205</a:t>
              </a:r>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iming>
    <p:tnLst>
      <p:par>
        <p:cTn id="1" dur="indefinite" restart="never" nodeType="tmRoot"/>
      </p:par>
    </p:tnLst>
  </p:timing>
  <p:txStyles>
    <p:titleStyle>
      <a:lvl1pPr algn="ctr" defTabSz="4460875" rtl="0" eaLnBrk="0" fontAlgn="base" hangingPunct="0">
        <a:spcBef>
          <a:spcPct val="0"/>
        </a:spcBef>
        <a:spcAft>
          <a:spcPct val="0"/>
        </a:spcAft>
        <a:defRPr sz="4800" b="1">
          <a:solidFill>
            <a:srgbClr val="000000"/>
          </a:solidFill>
          <a:latin typeface="+mj-lt"/>
          <a:ea typeface="+mj-ea"/>
          <a:cs typeface="+mj-cs"/>
        </a:defRPr>
      </a:lvl1pPr>
      <a:lvl2pPr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2pPr>
      <a:lvl3pPr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3pPr>
      <a:lvl4pPr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4pPr>
      <a:lvl5pPr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5pPr>
      <a:lvl6pPr marL="457200"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6pPr>
      <a:lvl7pPr marL="914400"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7pPr>
      <a:lvl8pPr marL="1371600"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8pPr>
      <a:lvl9pPr marL="1828800" algn="ctr" defTabSz="4460875" rtl="0" eaLnBrk="0" fontAlgn="base" hangingPunct="0">
        <a:spcBef>
          <a:spcPct val="0"/>
        </a:spcBef>
        <a:spcAft>
          <a:spcPct val="0"/>
        </a:spcAft>
        <a:defRPr sz="4800" b="1">
          <a:solidFill>
            <a:srgbClr val="000000"/>
          </a:solidFill>
          <a:latin typeface="Arial" pitchFamily="34" charset="0"/>
          <a:ea typeface="Times New Roman" pitchFamily="18" charset="0"/>
          <a:cs typeface="Arial" pitchFamily="34" charset="0"/>
        </a:defRPr>
      </a:lvl9pPr>
    </p:titleStyle>
    <p:bodyStyle>
      <a:lvl1pPr marL="342900" indent="-171450" algn="just" rtl="0" eaLnBrk="0" fontAlgn="base" hangingPunct="0">
        <a:spcBef>
          <a:spcPct val="20000"/>
        </a:spcBef>
        <a:spcAft>
          <a:spcPct val="0"/>
        </a:spcAft>
        <a:buSzPct val="150000"/>
        <a:buBlip>
          <a:blip r:embed="rId17"/>
        </a:buBlip>
        <a:defRPr sz="3600" b="1">
          <a:solidFill>
            <a:srgbClr val="1E4C7C"/>
          </a:solidFill>
          <a:latin typeface="+mn-lt"/>
          <a:ea typeface="+mn-ea"/>
          <a:cs typeface="+mn-cs"/>
        </a:defRPr>
      </a:lvl1pPr>
      <a:lvl2pPr marL="808038" indent="-285750" algn="just" rtl="0" eaLnBrk="0" fontAlgn="base" hangingPunct="0">
        <a:spcBef>
          <a:spcPct val="20000"/>
        </a:spcBef>
        <a:spcAft>
          <a:spcPct val="0"/>
        </a:spcAft>
        <a:buClr>
          <a:srgbClr val="FF0000"/>
        </a:buClr>
        <a:buSzPct val="90000"/>
        <a:buFont typeface="Wingdings 2" pitchFamily="18" charset="2"/>
        <a:buChar char=""/>
        <a:defRPr sz="3200" b="1">
          <a:solidFill>
            <a:srgbClr val="1E4C7C"/>
          </a:solidFill>
          <a:latin typeface="+mn-lt"/>
        </a:defRPr>
      </a:lvl2pPr>
      <a:lvl3pPr marL="1216025" indent="-228600" algn="just" rtl="0" eaLnBrk="0" fontAlgn="base" hangingPunct="0">
        <a:spcBef>
          <a:spcPct val="20000"/>
        </a:spcBef>
        <a:spcAft>
          <a:spcPct val="0"/>
        </a:spcAft>
        <a:buSzPct val="80000"/>
        <a:buFont typeface="Wingdings 2" pitchFamily="18" charset="2"/>
        <a:buChar char=""/>
        <a:defRPr sz="2800" b="1">
          <a:solidFill>
            <a:srgbClr val="1E4C7C"/>
          </a:solidFill>
          <a:latin typeface="+mn-lt"/>
        </a:defRPr>
      </a:lvl3pPr>
      <a:lvl4pPr marL="1624013" indent="-228600" algn="l" rtl="0" eaLnBrk="0" fontAlgn="base" hangingPunct="0">
        <a:spcBef>
          <a:spcPct val="20000"/>
        </a:spcBef>
        <a:spcAft>
          <a:spcPct val="0"/>
        </a:spcAft>
        <a:buClr>
          <a:srgbClr val="3D445B"/>
        </a:buClr>
        <a:buFont typeface="Wingdings 2" pitchFamily="18" charset="2"/>
        <a:buBlip>
          <a:blip r:embed="rId18"/>
        </a:buBlip>
        <a:defRPr sz="2800" i="1">
          <a:solidFill>
            <a:srgbClr val="1E4C7C"/>
          </a:solidFill>
          <a:latin typeface="+mn-lt"/>
        </a:defRPr>
      </a:lvl4pPr>
      <a:lvl5pPr marL="2057400" indent="-228600" algn="just" rtl="0" eaLnBrk="0" fontAlgn="base" hangingPunct="0">
        <a:spcBef>
          <a:spcPct val="20000"/>
        </a:spcBef>
        <a:spcAft>
          <a:spcPct val="0"/>
        </a:spcAft>
        <a:buSzPct val="75000"/>
        <a:buBlip>
          <a:blip r:embed="rId19"/>
        </a:buBlip>
        <a:defRPr sz="2400">
          <a:solidFill>
            <a:srgbClr val="1E4C7C"/>
          </a:solidFill>
          <a:latin typeface="+mn-lt"/>
        </a:defRPr>
      </a:lvl5pPr>
      <a:lvl6pPr marL="2514600" indent="-228600" algn="just" rtl="0" fontAlgn="base">
        <a:spcBef>
          <a:spcPct val="20000"/>
        </a:spcBef>
        <a:spcAft>
          <a:spcPct val="0"/>
        </a:spcAft>
        <a:buSzPct val="75000"/>
        <a:buBlip>
          <a:blip r:embed="rId19"/>
        </a:buBlip>
        <a:defRPr sz="2400">
          <a:solidFill>
            <a:srgbClr val="1E4C7C"/>
          </a:solidFill>
          <a:latin typeface="+mn-lt"/>
        </a:defRPr>
      </a:lvl6pPr>
      <a:lvl7pPr marL="2971800" indent="-228600" algn="just" rtl="0" fontAlgn="base">
        <a:spcBef>
          <a:spcPct val="20000"/>
        </a:spcBef>
        <a:spcAft>
          <a:spcPct val="0"/>
        </a:spcAft>
        <a:buSzPct val="75000"/>
        <a:buBlip>
          <a:blip r:embed="rId19"/>
        </a:buBlip>
        <a:defRPr sz="2400">
          <a:solidFill>
            <a:srgbClr val="1E4C7C"/>
          </a:solidFill>
          <a:latin typeface="+mn-lt"/>
        </a:defRPr>
      </a:lvl7pPr>
      <a:lvl8pPr marL="3429000" indent="-228600" algn="just" rtl="0" fontAlgn="base">
        <a:spcBef>
          <a:spcPct val="20000"/>
        </a:spcBef>
        <a:spcAft>
          <a:spcPct val="0"/>
        </a:spcAft>
        <a:buSzPct val="75000"/>
        <a:buBlip>
          <a:blip r:embed="rId19"/>
        </a:buBlip>
        <a:defRPr sz="2400">
          <a:solidFill>
            <a:srgbClr val="1E4C7C"/>
          </a:solidFill>
          <a:latin typeface="+mn-lt"/>
        </a:defRPr>
      </a:lvl8pPr>
      <a:lvl9pPr marL="3886200" indent="-228600" algn="just" rtl="0" fontAlgn="base">
        <a:spcBef>
          <a:spcPct val="20000"/>
        </a:spcBef>
        <a:spcAft>
          <a:spcPct val="0"/>
        </a:spcAft>
        <a:buSzPct val="75000"/>
        <a:buBlip>
          <a:blip r:embed="rId19"/>
        </a:buBlip>
        <a:defRPr sz="2400">
          <a:solidFill>
            <a:srgbClr val="1E4C7C"/>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6F9"/>
            </a:gs>
            <a:gs pos="50000">
              <a:srgbClr val="AEB5CA"/>
            </a:gs>
            <a:gs pos="100000">
              <a:srgbClr val="F5F6F9"/>
            </a:gs>
          </a:gsLst>
          <a:lin ang="5400000" scaled="1"/>
        </a:gradFill>
        <a:effectLst/>
      </p:bgPr>
    </p:bg>
    <p:spTree>
      <p:nvGrpSpPr>
        <p:cNvPr id="1" name=""/>
        <p:cNvGrpSpPr/>
        <p:nvPr/>
      </p:nvGrpSpPr>
      <p:grpSpPr>
        <a:xfrm>
          <a:off x="0" y="0"/>
          <a:ext cx="0" cy="0"/>
          <a:chOff x="0" y="0"/>
          <a:chExt cx="0" cy="0"/>
        </a:xfrm>
      </p:grpSpPr>
      <p:pic>
        <p:nvPicPr>
          <p:cNvPr id="2050" name="Picture 2" descr="fond_dia"/>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0" y="0"/>
            <a:ext cx="32004000" cy="4526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gray">
          <a:xfrm>
            <a:off x="5767388" y="2363788"/>
            <a:ext cx="26236612" cy="42862"/>
          </a:xfrm>
          <a:prstGeom prst="rect">
            <a:avLst/>
          </a:prstGeom>
          <a:solidFill>
            <a:srgbClr val="1E4C7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fr-FR"/>
          </a:p>
        </p:txBody>
      </p:sp>
      <p:sp>
        <p:nvSpPr>
          <p:cNvPr id="139268" name="Rectangle 4"/>
          <p:cNvSpPr>
            <a:spLocks noGrp="1" noChangeArrowheads="1"/>
          </p:cNvSpPr>
          <p:nvPr>
            <p:ph type="ftr" sz="quarter" idx="3"/>
          </p:nvPr>
        </p:nvSpPr>
        <p:spPr bwMode="auto">
          <a:xfrm>
            <a:off x="10934700" y="44065825"/>
            <a:ext cx="10134600" cy="5127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446293" tIns="223144" rIns="446293" bIns="223144" numCol="1" anchor="t" anchorCtr="0" compatLnSpc="1">
            <a:prstTxWarp prst="textNoShape">
              <a:avLst/>
            </a:prstTxWarp>
          </a:bodyPr>
          <a:lstStyle>
            <a:lvl1pPr algn="ctr" defTabSz="4460875" eaLnBrk="0" hangingPunct="0">
              <a:spcBef>
                <a:spcPct val="50000"/>
              </a:spcBef>
              <a:buFontTx/>
              <a:buNone/>
              <a:defRPr sz="3400" b="1"/>
            </a:lvl1pPr>
          </a:lstStyle>
          <a:p>
            <a:pPr>
              <a:defRPr/>
            </a:pPr>
            <a:endParaRPr lang="fr-FR"/>
          </a:p>
        </p:txBody>
      </p:sp>
      <p:sp>
        <p:nvSpPr>
          <p:cNvPr id="2053" name="AutoShape 5"/>
          <p:cNvSpPr>
            <a:spLocks noGrp="1" noChangeArrowheads="1"/>
          </p:cNvSpPr>
          <p:nvPr>
            <p:ph type="body" idx="1"/>
          </p:nvPr>
        </p:nvSpPr>
        <p:spPr bwMode="auto">
          <a:xfrm>
            <a:off x="1112838" y="11260138"/>
            <a:ext cx="29779912" cy="29198887"/>
          </a:xfrm>
          <a:prstGeom prst="bevel">
            <a:avLst>
              <a:gd name="adj" fmla="val 134"/>
            </a:avLst>
          </a:prstGeom>
          <a:solidFill>
            <a:srgbClr val="F5F6F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 Deuxième niveau</a:t>
            </a:r>
          </a:p>
          <a:p>
            <a:pPr lvl="2"/>
            <a:r>
              <a:rPr lang="fr-FR" smtClean="0"/>
              <a:t>Troisième niveau</a:t>
            </a:r>
          </a:p>
          <a:p>
            <a:pPr lvl="3"/>
            <a:r>
              <a:rPr lang="fr-FR" smtClean="0"/>
              <a:t>Quatrième niveau</a:t>
            </a:r>
          </a:p>
          <a:p>
            <a:pPr lvl="4"/>
            <a:r>
              <a:rPr lang="fr-FR" smtClean="0"/>
              <a:t>Cinquième niveau</a:t>
            </a:r>
          </a:p>
        </p:txBody>
      </p:sp>
      <p:sp>
        <p:nvSpPr>
          <p:cNvPr id="139270" name="Text Box 6"/>
          <p:cNvSpPr txBox="1">
            <a:spLocks noChangeArrowheads="1"/>
          </p:cNvSpPr>
          <p:nvPr/>
        </p:nvSpPr>
        <p:spPr bwMode="auto">
          <a:xfrm>
            <a:off x="15879763" y="6119813"/>
            <a:ext cx="18415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defTabSz="912813" eaLnBrk="0" hangingPunct="0">
              <a:spcBef>
                <a:spcPct val="0"/>
              </a:spcBef>
              <a:defRPr sz="2400">
                <a:solidFill>
                  <a:schemeClr val="tx1"/>
                </a:solidFill>
                <a:latin typeface="Times New Roman" pitchFamily="18" charset="0"/>
              </a:defRPr>
            </a:lvl1pPr>
            <a:lvl2pPr defTabSz="912813" eaLnBrk="0" hangingPunct="0">
              <a:spcBef>
                <a:spcPct val="0"/>
              </a:spcBef>
              <a:defRPr sz="2400">
                <a:solidFill>
                  <a:schemeClr val="tx1"/>
                </a:solidFill>
                <a:latin typeface="Times New Roman" pitchFamily="18" charset="0"/>
              </a:defRPr>
            </a:lvl2pPr>
            <a:lvl3pPr defTabSz="912813" eaLnBrk="0" hangingPunct="0">
              <a:spcBef>
                <a:spcPct val="0"/>
              </a:spcBef>
              <a:defRPr sz="2400">
                <a:solidFill>
                  <a:schemeClr val="tx1"/>
                </a:solidFill>
                <a:latin typeface="Times New Roman" pitchFamily="18" charset="0"/>
              </a:defRPr>
            </a:lvl3pPr>
            <a:lvl4pPr defTabSz="912813" eaLnBrk="0" hangingPunct="0">
              <a:spcBef>
                <a:spcPct val="0"/>
              </a:spcBef>
              <a:defRPr sz="2400">
                <a:solidFill>
                  <a:schemeClr val="tx1"/>
                </a:solidFill>
                <a:latin typeface="Times New Roman" pitchFamily="18" charset="0"/>
              </a:defRPr>
            </a:lvl4pPr>
            <a:lvl5pPr defTabSz="912813" eaLnBrk="0" hangingPunct="0">
              <a:spcBef>
                <a:spcPct val="0"/>
              </a:spcBef>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eaLnBrk="1" hangingPunct="1">
              <a:buFontTx/>
              <a:buNone/>
              <a:defRPr/>
            </a:pPr>
            <a:endParaRPr lang="fr-FR" sz="1900" smtClean="0">
              <a:latin typeface="Arial" pitchFamily="34" charset="0"/>
            </a:endParaRPr>
          </a:p>
        </p:txBody>
      </p:sp>
      <p:pic>
        <p:nvPicPr>
          <p:cNvPr id="2055" name="Picture 7" descr="logos_liris_640"/>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58825" y="771525"/>
            <a:ext cx="4964113" cy="223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056" name="Group 8"/>
          <p:cNvGrpSpPr>
            <a:grpSpLocks/>
          </p:cNvGrpSpPr>
          <p:nvPr/>
        </p:nvGrpSpPr>
        <p:grpSpPr bwMode="auto">
          <a:xfrm>
            <a:off x="27630438" y="485775"/>
            <a:ext cx="4006850" cy="1855788"/>
            <a:chOff x="4400" y="96"/>
            <a:chExt cx="1134" cy="525"/>
          </a:xfrm>
        </p:grpSpPr>
        <p:pic>
          <p:nvPicPr>
            <p:cNvPr id="2063" name="Picture 9" descr="LogoCNRSGrand"/>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4400" y="96"/>
              <a:ext cx="1134" cy="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4" name="Rectangle 10"/>
            <p:cNvSpPr>
              <a:spLocks noChangeArrowheads="1"/>
            </p:cNvSpPr>
            <p:nvPr userDrawn="1"/>
          </p:nvSpPr>
          <p:spPr bwMode="auto">
            <a:xfrm>
              <a:off x="4898" y="470"/>
              <a:ext cx="343" cy="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fr-FR" sz="1800">
                  <a:solidFill>
                    <a:srgbClr val="0D2A47"/>
                  </a:solidFill>
                </a:rPr>
                <a:t>FRE 2672</a:t>
              </a:r>
            </a:p>
          </p:txBody>
        </p:sp>
      </p:grpSp>
      <p:sp>
        <p:nvSpPr>
          <p:cNvPr id="2057" name="AutoShape 11"/>
          <p:cNvSpPr>
            <a:spLocks noGrp="1" noChangeArrowheads="1"/>
          </p:cNvSpPr>
          <p:nvPr>
            <p:ph type="title"/>
          </p:nvPr>
        </p:nvSpPr>
        <p:spPr bwMode="auto">
          <a:xfrm>
            <a:off x="6432550" y="1616075"/>
            <a:ext cx="19138900" cy="1225550"/>
          </a:xfrm>
          <a:prstGeom prst="roundRect">
            <a:avLst>
              <a:gd name="adj" fmla="val 50000"/>
            </a:avLst>
          </a:prstGeom>
          <a:solidFill>
            <a:srgbClr val="979DB8"/>
          </a:solidFill>
          <a:ln>
            <a:noFill/>
          </a:ln>
          <a:extLst>
            <a:ext uri="{91240B29-F687-4F45-9708-019B960494DF}">
              <a14:hiddenLine xmlns="" xmlns:a14="http://schemas.microsoft.com/office/drawing/2010/main" w="9525">
                <a:solidFill>
                  <a:schemeClr val="tx1"/>
                </a:solidFill>
                <a:round/>
                <a:headEnd/>
                <a:tailEnd/>
              </a14:hiddenLine>
            </a:ext>
          </a:extLst>
        </p:spPr>
        <p:txBody>
          <a:bodyPr vert="horz" wrap="none" lIns="446293" tIns="223144" rIns="446293" bIns="223144" numCol="1" anchor="ctr" anchorCtr="1" compatLnSpc="1">
            <a:prstTxWarp prst="textNoShape">
              <a:avLst/>
            </a:prstTxWarp>
            <a:spAutoFit/>
          </a:bodyPr>
          <a:lstStyle/>
          <a:p>
            <a:pPr lvl="0"/>
            <a:r>
              <a:rPr lang="fr-FR" smtClean="0"/>
              <a:t>Extraction d’indices visuels et compression des textes manuscrits du patrimoine</a:t>
            </a:r>
          </a:p>
        </p:txBody>
      </p:sp>
      <p:sp>
        <p:nvSpPr>
          <p:cNvPr id="139276" name="Text Box 12"/>
          <p:cNvSpPr txBox="1">
            <a:spLocks noChangeArrowheads="1"/>
          </p:cNvSpPr>
          <p:nvPr/>
        </p:nvSpPr>
        <p:spPr bwMode="auto">
          <a:xfrm>
            <a:off x="2019300" y="3768725"/>
            <a:ext cx="27963813" cy="3017838"/>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437" tIns="45721" rIns="91437" bIns="45721" anchor="ctr"/>
          <a:lstStyle>
            <a:lvl1pPr defTabSz="912813" eaLnBrk="0" hangingPunct="0">
              <a:spcBef>
                <a:spcPct val="0"/>
              </a:spcBef>
              <a:defRPr sz="2400">
                <a:solidFill>
                  <a:schemeClr val="tx1"/>
                </a:solidFill>
                <a:latin typeface="Times New Roman" pitchFamily="18" charset="0"/>
              </a:defRPr>
            </a:lvl1pPr>
            <a:lvl2pPr marL="460375" defTabSz="912813" eaLnBrk="0" hangingPunct="0">
              <a:spcBef>
                <a:spcPct val="0"/>
              </a:spcBef>
              <a:defRPr sz="2400">
                <a:solidFill>
                  <a:schemeClr val="tx1"/>
                </a:solidFill>
                <a:latin typeface="Times New Roman" pitchFamily="18" charset="0"/>
              </a:defRPr>
            </a:lvl2pPr>
            <a:lvl3pPr marL="912813" defTabSz="912813" eaLnBrk="0" hangingPunct="0">
              <a:spcBef>
                <a:spcPct val="0"/>
              </a:spcBef>
              <a:defRPr sz="2400">
                <a:solidFill>
                  <a:schemeClr val="tx1"/>
                </a:solidFill>
                <a:latin typeface="Times New Roman" pitchFamily="18" charset="0"/>
              </a:defRPr>
            </a:lvl3pPr>
            <a:lvl4pPr defTabSz="912813" eaLnBrk="0" hangingPunct="0">
              <a:spcBef>
                <a:spcPct val="0"/>
              </a:spcBef>
              <a:defRPr sz="2400">
                <a:solidFill>
                  <a:schemeClr val="tx1"/>
                </a:solidFill>
                <a:latin typeface="Times New Roman" pitchFamily="18" charset="0"/>
              </a:defRPr>
            </a:lvl4pPr>
            <a:lvl5pPr marL="1831975" defTabSz="912813" eaLnBrk="0" hangingPunct="0">
              <a:spcBef>
                <a:spcPct val="0"/>
              </a:spcBef>
              <a:defRPr sz="2400">
                <a:solidFill>
                  <a:schemeClr val="tx1"/>
                </a:solidFill>
                <a:latin typeface="Times New Roman" pitchFamily="18" charset="0"/>
              </a:defRPr>
            </a:lvl5pPr>
            <a:lvl6pPr marL="2289175" defTabSz="912813" eaLnBrk="0" fontAlgn="base" hangingPunct="0">
              <a:spcBef>
                <a:spcPct val="0"/>
              </a:spcBef>
              <a:spcAft>
                <a:spcPct val="0"/>
              </a:spcAft>
              <a:defRPr sz="2400">
                <a:solidFill>
                  <a:schemeClr val="tx1"/>
                </a:solidFill>
                <a:latin typeface="Times New Roman" pitchFamily="18" charset="0"/>
              </a:defRPr>
            </a:lvl6pPr>
            <a:lvl7pPr marL="2746375" defTabSz="912813" eaLnBrk="0" fontAlgn="base" hangingPunct="0">
              <a:spcBef>
                <a:spcPct val="0"/>
              </a:spcBef>
              <a:spcAft>
                <a:spcPct val="0"/>
              </a:spcAft>
              <a:defRPr sz="2400">
                <a:solidFill>
                  <a:schemeClr val="tx1"/>
                </a:solidFill>
                <a:latin typeface="Times New Roman" pitchFamily="18" charset="0"/>
              </a:defRPr>
            </a:lvl7pPr>
            <a:lvl8pPr marL="3203575" defTabSz="912813" eaLnBrk="0" fontAlgn="base" hangingPunct="0">
              <a:spcBef>
                <a:spcPct val="0"/>
              </a:spcBef>
              <a:spcAft>
                <a:spcPct val="0"/>
              </a:spcAft>
              <a:defRPr sz="2400">
                <a:solidFill>
                  <a:schemeClr val="tx1"/>
                </a:solidFill>
                <a:latin typeface="Times New Roman" pitchFamily="18" charset="0"/>
              </a:defRPr>
            </a:lvl8pPr>
            <a:lvl9pPr marL="3660775" defTabSz="912813"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FontTx/>
              <a:buNone/>
              <a:defRPr/>
            </a:pPr>
            <a:r>
              <a:rPr lang="fr-FR" sz="2800" b="1" smtClean="0">
                <a:solidFill>
                  <a:srgbClr val="1E4C7C"/>
                </a:solidFill>
                <a:latin typeface="Arial" pitchFamily="34" charset="0"/>
              </a:rPr>
              <a:t>Abir EL ABED, Véronique EGLIN, Frank LEBOURGEOIS</a:t>
            </a:r>
          </a:p>
          <a:p>
            <a:pPr algn="ctr" eaLnBrk="1" hangingPunct="1">
              <a:spcBef>
                <a:spcPct val="20000"/>
              </a:spcBef>
              <a:buFontTx/>
              <a:buNone/>
              <a:defRPr/>
            </a:pPr>
            <a:endParaRPr lang="fr-FR" sz="800" b="1" smtClean="0">
              <a:solidFill>
                <a:srgbClr val="1E4C7C"/>
              </a:solidFill>
              <a:latin typeface="Arial" pitchFamily="34" charset="0"/>
            </a:endParaRPr>
          </a:p>
          <a:p>
            <a:pPr algn="ctr" eaLnBrk="1" hangingPunct="1">
              <a:spcBef>
                <a:spcPct val="20000"/>
              </a:spcBef>
              <a:buFontTx/>
              <a:buNone/>
              <a:defRPr/>
            </a:pPr>
            <a:r>
              <a:rPr lang="fr-FR" sz="2800" b="1" smtClean="0">
                <a:solidFill>
                  <a:srgbClr val="1E4C7C"/>
                </a:solidFill>
                <a:latin typeface="Arial" pitchFamily="34" charset="0"/>
              </a:rPr>
              <a:t>LIRIS FRE CNRS 2672, INSA de Lyon</a:t>
            </a:r>
          </a:p>
          <a:p>
            <a:pPr algn="ctr" eaLnBrk="1" hangingPunct="1">
              <a:spcBef>
                <a:spcPct val="20000"/>
              </a:spcBef>
              <a:buFontTx/>
              <a:buNone/>
              <a:defRPr/>
            </a:pPr>
            <a:endParaRPr lang="fr-FR" sz="800" b="1" smtClean="0">
              <a:solidFill>
                <a:srgbClr val="1E4C7C"/>
              </a:solidFill>
              <a:latin typeface="Arial" pitchFamily="34" charset="0"/>
            </a:endParaRPr>
          </a:p>
          <a:p>
            <a:pPr algn="ctr" eaLnBrk="1" hangingPunct="1">
              <a:spcBef>
                <a:spcPct val="20000"/>
              </a:spcBef>
              <a:buFontTx/>
              <a:buNone/>
              <a:defRPr/>
            </a:pPr>
            <a:r>
              <a:rPr lang="fr-FR" sz="2800" b="1" smtClean="0">
                <a:solidFill>
                  <a:srgbClr val="1E4C7C"/>
                </a:solidFill>
                <a:latin typeface="Arial" pitchFamily="34" charset="0"/>
              </a:rPr>
              <a:t>Tel: +33 4 72 43 60 54; fax: +33 4 72 43 80 97;</a:t>
            </a:r>
          </a:p>
          <a:p>
            <a:pPr algn="ctr" eaLnBrk="1" hangingPunct="1">
              <a:spcBef>
                <a:spcPct val="20000"/>
              </a:spcBef>
              <a:buFontTx/>
              <a:buNone/>
              <a:defRPr/>
            </a:pPr>
            <a:endParaRPr lang="fr-FR" sz="800" b="1" smtClean="0">
              <a:solidFill>
                <a:srgbClr val="1E4C7C"/>
              </a:solidFill>
              <a:latin typeface="Arial" pitchFamily="34" charset="0"/>
            </a:endParaRPr>
          </a:p>
          <a:p>
            <a:pPr algn="ctr" eaLnBrk="1" hangingPunct="1">
              <a:spcBef>
                <a:spcPct val="20000"/>
              </a:spcBef>
              <a:buFontTx/>
              <a:buNone/>
              <a:defRPr/>
            </a:pPr>
            <a:r>
              <a:rPr lang="fr-FR" sz="2800" b="1" smtClean="0">
                <a:solidFill>
                  <a:srgbClr val="1E4C7C"/>
                </a:solidFill>
                <a:latin typeface="Arial" pitchFamily="34" charset="0"/>
              </a:rPr>
              <a:t>E-mail: abir.abed@enst-bretagne.fr, {veronique.eglin, </a:t>
            </a:r>
            <a:r>
              <a:rPr lang="fr-FR" sz="2800" b="1" smtClean="0">
                <a:solidFill>
                  <a:srgbClr val="1E4C7C"/>
                </a:solidFill>
                <a:latin typeface="Arial" pitchFamily="34" charset="0"/>
                <a:hlinkClick r:id="rId16"/>
              </a:rPr>
              <a:t>frank.lebourgeois}@liris.cnrs.fr</a:t>
            </a:r>
            <a:endParaRPr lang="fr-FR" sz="2800" b="1" smtClean="0">
              <a:solidFill>
                <a:srgbClr val="1E4C7C"/>
              </a:solidFill>
              <a:latin typeface="Arial" pitchFamily="34" charset="0"/>
            </a:endParaRPr>
          </a:p>
          <a:p>
            <a:pPr algn="ctr" eaLnBrk="1" hangingPunct="1">
              <a:spcBef>
                <a:spcPct val="20000"/>
              </a:spcBef>
              <a:buFontTx/>
              <a:buNone/>
              <a:defRPr/>
            </a:pPr>
            <a:endParaRPr lang="fr-FR" sz="2800" b="1" smtClean="0">
              <a:solidFill>
                <a:srgbClr val="1E4C7C"/>
              </a:solidFill>
              <a:latin typeface="Arial" pitchFamily="34" charset="0"/>
            </a:endParaRPr>
          </a:p>
          <a:p>
            <a:pPr algn="ctr" eaLnBrk="1" hangingPunct="1">
              <a:spcBef>
                <a:spcPct val="20000"/>
              </a:spcBef>
              <a:buFontTx/>
              <a:buNone/>
              <a:defRPr/>
            </a:pPr>
            <a:endParaRPr lang="fr-FR" sz="800" b="1" smtClean="0">
              <a:solidFill>
                <a:srgbClr val="1E4C7C"/>
              </a:solidFill>
              <a:latin typeface="Arial" pitchFamily="34" charset="0"/>
            </a:endParaRPr>
          </a:p>
          <a:p>
            <a:pPr algn="ctr" eaLnBrk="1" hangingPunct="1">
              <a:spcBef>
                <a:spcPct val="20000"/>
              </a:spcBef>
              <a:buFontTx/>
              <a:buNone/>
              <a:defRPr/>
            </a:pPr>
            <a:r>
              <a:rPr lang="fr-FR" sz="1900" b="1" smtClean="0">
                <a:solidFill>
                  <a:srgbClr val="1E4C7C"/>
                </a:solidFill>
                <a:latin typeface="Arial" pitchFamily="34" charset="0"/>
              </a:rPr>
              <a:t>Ce Travail s’inscrit dans le cadre du projet MADONNE de l’ACI Masses de données débuté en septembre 2003 autour d’un consortium de laboratoires français spécialisés dans l’analyse et le traitement des documents patrimoniaux. </a:t>
            </a:r>
            <a:endParaRPr lang="en-US" sz="1900" b="1" smtClean="0">
              <a:solidFill>
                <a:srgbClr val="1E4C7C"/>
              </a:solidFill>
              <a:latin typeface="Arial" pitchFamily="34" charset="0"/>
            </a:endParaRPr>
          </a:p>
        </p:txBody>
      </p:sp>
      <p:sp>
        <p:nvSpPr>
          <p:cNvPr id="2059" name="AutoShape 13"/>
          <p:cNvSpPr>
            <a:spLocks noChangeArrowheads="1"/>
          </p:cNvSpPr>
          <p:nvPr/>
        </p:nvSpPr>
        <p:spPr bwMode="auto">
          <a:xfrm>
            <a:off x="3460750" y="40757475"/>
            <a:ext cx="24712613" cy="3101975"/>
          </a:xfrm>
          <a:prstGeom prst="bevel">
            <a:avLst>
              <a:gd name="adj" fmla="val 0"/>
            </a:avLst>
          </a:prstGeom>
          <a:solidFill>
            <a:srgbClr val="FFFFFF">
              <a:alpha val="70195"/>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8001" tIns="45721" rIns="18001" bIns="45721"/>
          <a:lstStyle/>
          <a:p>
            <a:pPr marL="1831975" lvl="4" algn="ctr" defTabSz="912813">
              <a:buSzPct val="150000"/>
              <a:buFontTx/>
              <a:buNone/>
            </a:pPr>
            <a:r>
              <a:rPr lang="fr-FR" sz="3200" b="1"/>
              <a:t>Conclusions</a:t>
            </a:r>
          </a:p>
          <a:p>
            <a:pPr marL="912813" lvl="2" algn="r" defTabSz="912813">
              <a:buSzPct val="150000"/>
              <a:buFontTx/>
              <a:buBlip>
                <a:blip r:embed="rId17"/>
              </a:buBlip>
            </a:pPr>
            <a:r>
              <a:rPr lang="fr-FR" sz="3200" b="1"/>
              <a:t>  Tous les formats de compression sont en théorie performants sur des documents imprimés. Néanmoins, les taux de compression se dégradent rapidement sur des   </a:t>
            </a:r>
          </a:p>
          <a:p>
            <a:pPr marL="912813" lvl="2" defTabSz="912813">
              <a:buSzPct val="150000"/>
              <a:buFontTx/>
              <a:buNone/>
            </a:pPr>
            <a:r>
              <a:rPr lang="fr-FR" sz="3200" b="1"/>
              <a:t>                  documents ayant des formes ne sont pas suffisamment redondantes ( le cas des documents manuscrits ). </a:t>
            </a:r>
          </a:p>
          <a:p>
            <a:pPr marL="912813" lvl="2" defTabSz="912813">
              <a:buSzPct val="150000"/>
              <a:buFontTx/>
              <a:buNone/>
            </a:pPr>
            <a:r>
              <a:rPr lang="fr-FR" sz="3200" b="1"/>
              <a:t>                  Notre proposition de compresser les images des tracés manuscrits est une réponse aux insuffisances des méthodes actuellement constatées. Le processus de  </a:t>
            </a:r>
          </a:p>
          <a:p>
            <a:pPr marL="912813" lvl="2" defTabSz="912813">
              <a:buSzPct val="150000"/>
              <a:buFontTx/>
              <a:buNone/>
            </a:pPr>
            <a:r>
              <a:rPr lang="fr-FR" sz="3200" b="1"/>
              <a:t>                  recherche de similarités multi-plan que nous proposons est une approche originale de recherche et de caractérisation des redondances des traces en vue de leur</a:t>
            </a:r>
          </a:p>
          <a:p>
            <a:pPr marL="912813" lvl="2" defTabSz="912813">
              <a:buSzPct val="150000"/>
              <a:buFontTx/>
              <a:buNone/>
            </a:pPr>
            <a:r>
              <a:rPr lang="fr-FR" sz="3200" b="1"/>
              <a:t>                  compression. </a:t>
            </a:r>
          </a:p>
          <a:p>
            <a:pPr marL="912813" lvl="2" defTabSz="912813">
              <a:buSzPct val="150000"/>
              <a:buFontTx/>
              <a:buNone/>
            </a:pPr>
            <a:endParaRPr lang="fr-FR" sz="3200" b="1"/>
          </a:p>
          <a:p>
            <a:pPr marL="912813" lvl="2" algn="ctr" defTabSz="912813">
              <a:buSzPct val="150000"/>
              <a:buFontTx/>
              <a:buNone/>
            </a:pPr>
            <a:r>
              <a:rPr lang="fr-FR" sz="3200" b="1"/>
              <a:t>           Ce travail est actuellement en cours de développement et s’inscrit dans le cadre d’un DEA.</a:t>
            </a:r>
          </a:p>
          <a:p>
            <a:pPr marL="912813" lvl="2" defTabSz="912813">
              <a:buSzPct val="150000"/>
              <a:buFontTx/>
              <a:buNone/>
            </a:pPr>
            <a:endParaRPr lang="fr-FR" sz="3200" b="1"/>
          </a:p>
        </p:txBody>
      </p:sp>
      <p:sp>
        <p:nvSpPr>
          <p:cNvPr id="2060" name="AutoShape 14"/>
          <p:cNvSpPr>
            <a:spLocks noChangeArrowheads="1"/>
          </p:cNvSpPr>
          <p:nvPr/>
        </p:nvSpPr>
        <p:spPr bwMode="auto">
          <a:xfrm>
            <a:off x="16290925" y="7480300"/>
            <a:ext cx="14727238" cy="3524250"/>
          </a:xfrm>
          <a:prstGeom prst="bevel">
            <a:avLst>
              <a:gd name="adj" fmla="val 1227"/>
            </a:avLst>
          </a:prstGeom>
          <a:solidFill>
            <a:srgbClr val="F9F9FB">
              <a:alpha val="70195"/>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808038" lvl="1" indent="-628650" algn="just">
              <a:buSzPct val="150000"/>
              <a:buFontTx/>
              <a:buBlip>
                <a:blip r:embed="rId17"/>
              </a:buBlip>
            </a:pPr>
            <a:r>
              <a:rPr lang="fr-FR" sz="2400" b="1">
                <a:solidFill>
                  <a:schemeClr val="tx1"/>
                </a:solidFill>
              </a:rPr>
              <a:t>Les méthodes génériques qui existent sont limitées à la recherche des formes d’objets connexes redondantes qui doivent donc être correctement segmentés. </a:t>
            </a:r>
          </a:p>
          <a:p>
            <a:pPr marL="808038" lvl="1" indent="-628650" algn="just">
              <a:buSzPct val="150000"/>
              <a:buFontTx/>
              <a:buBlip>
                <a:blip r:embed="rId17"/>
              </a:buBlip>
            </a:pPr>
            <a:r>
              <a:rPr lang="fr-FR" sz="2400" b="1">
                <a:solidFill>
                  <a:schemeClr val="tx1"/>
                </a:solidFill>
              </a:rPr>
              <a:t>Le problème de segmentation des documents manuscrits, et l’absence de redondance de forme d’objets connexes rendent impossible de les comprimer avec les méthodes existantes comme JPEG, DjVu, DEBORA</a:t>
            </a:r>
          </a:p>
          <a:p>
            <a:pPr indent="171450">
              <a:buSzPct val="150000"/>
              <a:buFontTx/>
              <a:buNone/>
            </a:pPr>
            <a:endParaRPr lang="fr-FR" sz="2400" b="1">
              <a:solidFill>
                <a:schemeClr val="tx1"/>
              </a:solidFill>
              <a:cs typeface="Times New Roman" pitchFamily="18" charset="0"/>
            </a:endParaRPr>
          </a:p>
          <a:p>
            <a:pPr indent="171450">
              <a:buSzPct val="150000"/>
              <a:buFontTx/>
              <a:buNone/>
            </a:pPr>
            <a:r>
              <a:rPr lang="fr-FR" sz="2400" b="1">
                <a:solidFill>
                  <a:schemeClr val="tx1"/>
                </a:solidFill>
                <a:cs typeface="Times New Roman" pitchFamily="18" charset="0"/>
              </a:rPr>
              <a:t>Donc il faut passer à autre chose et repartir à zéro…</a:t>
            </a:r>
          </a:p>
          <a:p>
            <a:pPr indent="171450">
              <a:buSzPct val="150000"/>
              <a:buFontTx/>
              <a:buNone/>
            </a:pPr>
            <a:endParaRPr lang="fr-FR" sz="2400" b="1">
              <a:solidFill>
                <a:schemeClr val="tx1"/>
              </a:solidFill>
              <a:cs typeface="Times New Roman" pitchFamily="18" charset="0"/>
            </a:endParaRPr>
          </a:p>
          <a:p>
            <a:pPr indent="171450">
              <a:buSzPct val="150000"/>
              <a:buFontTx/>
              <a:buNone/>
            </a:pPr>
            <a:endParaRPr lang="fr-FR" sz="2400" b="1">
              <a:solidFill>
                <a:schemeClr val="tx1"/>
              </a:solidFill>
              <a:cs typeface="Times New Roman" pitchFamily="18" charset="0"/>
            </a:endParaRPr>
          </a:p>
          <a:p>
            <a:pPr marL="808038" lvl="1" indent="-628650" algn="just">
              <a:buSzPct val="150000"/>
              <a:buFontTx/>
              <a:buBlip>
                <a:blip r:embed="rId17"/>
              </a:buBlip>
            </a:pPr>
            <a:endParaRPr lang="fr-FR" sz="2400" b="1">
              <a:solidFill>
                <a:schemeClr val="tx1"/>
              </a:solidFill>
            </a:endParaRPr>
          </a:p>
        </p:txBody>
      </p:sp>
      <p:sp>
        <p:nvSpPr>
          <p:cNvPr id="2061" name="AutoShape 15"/>
          <p:cNvSpPr>
            <a:spLocks noChangeArrowheads="1"/>
          </p:cNvSpPr>
          <p:nvPr/>
        </p:nvSpPr>
        <p:spPr bwMode="auto">
          <a:xfrm>
            <a:off x="1289050" y="7480300"/>
            <a:ext cx="14727238" cy="3524250"/>
          </a:xfrm>
          <a:prstGeom prst="bevel">
            <a:avLst>
              <a:gd name="adj" fmla="val 1227"/>
            </a:avLst>
          </a:prstGeom>
          <a:solidFill>
            <a:srgbClr val="F9F9FB">
              <a:alpha val="70195"/>
            </a:srgb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808038" lvl="1" indent="-628650" algn="just">
              <a:buSzPct val="150000"/>
              <a:buFontTx/>
              <a:buBlip>
                <a:blip r:embed="rId17"/>
              </a:buBlip>
            </a:pPr>
            <a:r>
              <a:rPr lang="fr-FR" sz="2400" b="1">
                <a:solidFill>
                  <a:schemeClr val="tx1"/>
                </a:solidFill>
              </a:rPr>
              <a:t>La caractérisation multi-échelle de l’écriture manuscrite (de toutes époques) et la recherche de similarités de formes en vue de la compression fractale des images des tracés. </a:t>
            </a:r>
          </a:p>
          <a:p>
            <a:pPr marL="808038" lvl="1" indent="-628650" algn="just">
              <a:buSzPct val="150000"/>
              <a:buFontTx/>
              <a:buBlip>
                <a:blip r:embed="rId17"/>
              </a:buBlip>
            </a:pPr>
            <a:endParaRPr lang="fr-FR" sz="2400" b="1">
              <a:solidFill>
                <a:schemeClr val="tx1"/>
              </a:solidFill>
            </a:endParaRPr>
          </a:p>
          <a:p>
            <a:pPr marL="808038" lvl="1" indent="-628650" algn="just">
              <a:buSzPct val="150000"/>
              <a:buFontTx/>
              <a:buBlip>
                <a:blip r:embed="rId17"/>
              </a:buBlip>
            </a:pPr>
            <a:r>
              <a:rPr lang="fr-FR" sz="2400" b="1">
                <a:solidFill>
                  <a:schemeClr val="tx1"/>
                </a:solidFill>
              </a:rPr>
              <a:t>Le volume des images de documents numérisés pose des problèmes importants en termes de stockage et de transmission sur un réseau limité en débit d’où la nécessité de les compresser.</a:t>
            </a:r>
          </a:p>
          <a:p>
            <a:pPr indent="171450">
              <a:buSzPct val="150000"/>
              <a:buFontTx/>
              <a:buNone/>
            </a:pPr>
            <a:endParaRPr lang="fr-FR" sz="2400" b="1">
              <a:solidFill>
                <a:schemeClr val="tx1"/>
              </a:solidFill>
              <a:cs typeface="Times New Roman" pitchFamily="18" charset="0"/>
            </a:endParaRPr>
          </a:p>
          <a:p>
            <a:pPr marL="808038" lvl="1" indent="-628650" algn="just">
              <a:buSzPct val="150000"/>
              <a:buFontTx/>
              <a:buBlip>
                <a:blip r:embed="rId17"/>
              </a:buBlip>
            </a:pPr>
            <a:endParaRPr lang="fr-FR" sz="2400" b="1">
              <a:solidFill>
                <a:schemeClr val="tx1"/>
              </a:solidFill>
            </a:endParaRPr>
          </a:p>
        </p:txBody>
      </p:sp>
      <p:pic>
        <p:nvPicPr>
          <p:cNvPr id="2062" name="Picture 16" descr="puce"/>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9260800" y="41502013"/>
            <a:ext cx="1204913" cy="206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algn="ctr" defTabSz="4460875" rtl="0" eaLnBrk="0" fontAlgn="base" hangingPunct="0">
        <a:spcBef>
          <a:spcPct val="0"/>
        </a:spcBef>
        <a:spcAft>
          <a:spcPct val="0"/>
        </a:spcAft>
        <a:defRPr sz="3600" b="1">
          <a:solidFill>
            <a:srgbClr val="000000"/>
          </a:solidFill>
          <a:latin typeface="+mj-lt"/>
          <a:ea typeface="+mj-ea"/>
          <a:cs typeface="+mj-cs"/>
        </a:defRPr>
      </a:lvl1pPr>
      <a:lvl2pPr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2pPr>
      <a:lvl3pPr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3pPr>
      <a:lvl4pPr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4pPr>
      <a:lvl5pPr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5pPr>
      <a:lvl6pPr marL="457200"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6pPr>
      <a:lvl7pPr marL="914400"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7pPr>
      <a:lvl8pPr marL="1371600"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8pPr>
      <a:lvl9pPr marL="1828800" algn="ctr" defTabSz="4460875" rtl="0" eaLnBrk="0" fontAlgn="base" hangingPunct="0">
        <a:spcBef>
          <a:spcPct val="0"/>
        </a:spcBef>
        <a:spcAft>
          <a:spcPct val="0"/>
        </a:spcAft>
        <a:defRPr sz="3600" b="1">
          <a:solidFill>
            <a:srgbClr val="000000"/>
          </a:solidFill>
          <a:latin typeface="Arial" pitchFamily="34" charset="0"/>
          <a:ea typeface="Times New Roman" pitchFamily="18" charset="0"/>
          <a:cs typeface="Arial" pitchFamily="34" charset="0"/>
        </a:defRPr>
      </a:lvl9pPr>
    </p:titleStyle>
    <p:bodyStyle>
      <a:lvl1pPr marL="342900" indent="-171450" algn="just" rtl="0" eaLnBrk="0" fontAlgn="base" hangingPunct="0">
        <a:spcBef>
          <a:spcPct val="20000"/>
        </a:spcBef>
        <a:spcAft>
          <a:spcPct val="0"/>
        </a:spcAft>
        <a:buSzPct val="150000"/>
        <a:buBlip>
          <a:blip r:embed="rId17"/>
        </a:buBlip>
        <a:defRPr sz="3600" b="1">
          <a:solidFill>
            <a:srgbClr val="1E4C7C"/>
          </a:solidFill>
          <a:latin typeface="+mn-lt"/>
          <a:ea typeface="+mn-ea"/>
          <a:cs typeface="+mn-cs"/>
        </a:defRPr>
      </a:lvl1pPr>
      <a:lvl2pPr marL="808038" indent="-285750" algn="just" rtl="0" eaLnBrk="0" fontAlgn="base" hangingPunct="0">
        <a:spcBef>
          <a:spcPct val="20000"/>
        </a:spcBef>
        <a:spcAft>
          <a:spcPct val="0"/>
        </a:spcAft>
        <a:buClr>
          <a:srgbClr val="FF0000"/>
        </a:buClr>
        <a:buSzPct val="90000"/>
        <a:buFont typeface="Wingdings 2" pitchFamily="18" charset="2"/>
        <a:buChar char=""/>
        <a:defRPr sz="3200" b="1">
          <a:solidFill>
            <a:srgbClr val="1E4C7C"/>
          </a:solidFill>
          <a:latin typeface="+mn-lt"/>
        </a:defRPr>
      </a:lvl2pPr>
      <a:lvl3pPr marL="1216025" indent="-228600" algn="just" rtl="0" eaLnBrk="0" fontAlgn="base" hangingPunct="0">
        <a:spcBef>
          <a:spcPct val="20000"/>
        </a:spcBef>
        <a:spcAft>
          <a:spcPct val="0"/>
        </a:spcAft>
        <a:buSzPct val="80000"/>
        <a:buFont typeface="Wingdings 2" pitchFamily="18" charset="2"/>
        <a:buChar char=""/>
        <a:defRPr sz="2800" b="1">
          <a:solidFill>
            <a:srgbClr val="1E4C7C"/>
          </a:solidFill>
          <a:latin typeface="+mn-lt"/>
        </a:defRPr>
      </a:lvl3pPr>
      <a:lvl4pPr marL="1624013" indent="-228600" algn="l" rtl="0" eaLnBrk="0" fontAlgn="base" hangingPunct="0">
        <a:spcBef>
          <a:spcPct val="20000"/>
        </a:spcBef>
        <a:spcAft>
          <a:spcPct val="0"/>
        </a:spcAft>
        <a:buClr>
          <a:srgbClr val="3D445B"/>
        </a:buClr>
        <a:buFont typeface="Wingdings 2" pitchFamily="18" charset="2"/>
        <a:buBlip>
          <a:blip r:embed="rId18"/>
        </a:buBlip>
        <a:defRPr sz="2800" i="1">
          <a:solidFill>
            <a:srgbClr val="1E4C7C"/>
          </a:solidFill>
          <a:latin typeface="+mn-lt"/>
        </a:defRPr>
      </a:lvl4pPr>
      <a:lvl5pPr marL="2057400" indent="-228600" algn="just" rtl="0" eaLnBrk="0" fontAlgn="base" hangingPunct="0">
        <a:spcBef>
          <a:spcPct val="20000"/>
        </a:spcBef>
        <a:spcAft>
          <a:spcPct val="0"/>
        </a:spcAft>
        <a:buSzPct val="75000"/>
        <a:buBlip>
          <a:blip r:embed="rId19"/>
        </a:buBlip>
        <a:defRPr sz="2400">
          <a:solidFill>
            <a:srgbClr val="1E4C7C"/>
          </a:solidFill>
          <a:latin typeface="+mn-lt"/>
        </a:defRPr>
      </a:lvl5pPr>
      <a:lvl6pPr marL="2514600" indent="-228600" algn="just" rtl="0" fontAlgn="base">
        <a:spcBef>
          <a:spcPct val="20000"/>
        </a:spcBef>
        <a:spcAft>
          <a:spcPct val="0"/>
        </a:spcAft>
        <a:buSzPct val="75000"/>
        <a:buBlip>
          <a:blip r:embed="rId19"/>
        </a:buBlip>
        <a:defRPr sz="2400">
          <a:solidFill>
            <a:srgbClr val="1E4C7C"/>
          </a:solidFill>
          <a:latin typeface="+mn-lt"/>
        </a:defRPr>
      </a:lvl6pPr>
      <a:lvl7pPr marL="2971800" indent="-228600" algn="just" rtl="0" fontAlgn="base">
        <a:spcBef>
          <a:spcPct val="20000"/>
        </a:spcBef>
        <a:spcAft>
          <a:spcPct val="0"/>
        </a:spcAft>
        <a:buSzPct val="75000"/>
        <a:buBlip>
          <a:blip r:embed="rId19"/>
        </a:buBlip>
        <a:defRPr sz="2400">
          <a:solidFill>
            <a:srgbClr val="1E4C7C"/>
          </a:solidFill>
          <a:latin typeface="+mn-lt"/>
        </a:defRPr>
      </a:lvl7pPr>
      <a:lvl8pPr marL="3429000" indent="-228600" algn="just" rtl="0" fontAlgn="base">
        <a:spcBef>
          <a:spcPct val="20000"/>
        </a:spcBef>
        <a:spcAft>
          <a:spcPct val="0"/>
        </a:spcAft>
        <a:buSzPct val="75000"/>
        <a:buBlip>
          <a:blip r:embed="rId19"/>
        </a:buBlip>
        <a:defRPr sz="2400">
          <a:solidFill>
            <a:srgbClr val="1E4C7C"/>
          </a:solidFill>
          <a:latin typeface="+mn-lt"/>
        </a:defRPr>
      </a:lvl8pPr>
      <a:lvl9pPr marL="3886200" indent="-228600" algn="just" rtl="0" fontAlgn="base">
        <a:spcBef>
          <a:spcPct val="20000"/>
        </a:spcBef>
        <a:spcAft>
          <a:spcPct val="0"/>
        </a:spcAft>
        <a:buSzPct val="75000"/>
        <a:buBlip>
          <a:blip r:embed="rId19"/>
        </a:buBlip>
        <a:defRPr sz="2400">
          <a:solidFill>
            <a:srgbClr val="1E4C7C"/>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oleObject" Target="../embeddings/oleObject2.bin"/><Relationship Id="rId18" Type="http://schemas.openxmlformats.org/officeDocument/2006/relationships/image" Target="../media/image20.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oleObject" Target="../embeddings/oleObject1.bin"/><Relationship Id="rId17" Type="http://schemas.openxmlformats.org/officeDocument/2006/relationships/image" Target="../media/image19.png"/><Relationship Id="rId2" Type="http://schemas.openxmlformats.org/officeDocument/2006/relationships/slideLayout" Target="../slideLayouts/slideLayout12.xml"/><Relationship Id="rId16"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hyperlink" Target="http://liris.cnrs.fr/membres?idn=lkessi" TargetMode="External"/><Relationship Id="rId9" Type="http://schemas.openxmlformats.org/officeDocument/2006/relationships/image" Target="../media/image13.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66"/>
          <p:cNvSpPr>
            <a:spLocks noChangeArrowheads="1"/>
          </p:cNvSpPr>
          <p:nvPr/>
        </p:nvSpPr>
        <p:spPr bwMode="auto">
          <a:xfrm>
            <a:off x="0" y="0"/>
            <a:ext cx="628650" cy="244475"/>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0" hangingPunct="0">
              <a:spcBef>
                <a:spcPct val="0"/>
              </a:spcBef>
              <a:buFontTx/>
              <a:buNone/>
            </a:pPr>
            <a:r>
              <a:rPr lang="fr-FR" sz="1000">
                <a:solidFill>
                  <a:schemeClr val="tx1"/>
                </a:solidFill>
                <a:latin typeface="Times New Roman" pitchFamily="18" charset="0"/>
                <a:cs typeface="Times New Roman" pitchFamily="18" charset="0"/>
              </a:rPr>
              <a:t>              </a:t>
            </a:r>
            <a:endParaRPr lang="fr-FR" sz="2400">
              <a:solidFill>
                <a:schemeClr val="tx1"/>
              </a:solidFill>
              <a:latin typeface="Times New Roman" pitchFamily="18" charset="0"/>
            </a:endParaRPr>
          </a:p>
        </p:txBody>
      </p:sp>
      <p:sp>
        <p:nvSpPr>
          <p:cNvPr id="3075" name="Rectangle 67"/>
          <p:cNvSpPr>
            <a:spLocks noChangeArrowheads="1"/>
          </p:cNvSpPr>
          <p:nvPr/>
        </p:nvSpPr>
        <p:spPr bwMode="auto">
          <a:xfrm>
            <a:off x="0" y="3132138"/>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endParaRPr lang="fr-FR" sz="2400">
              <a:solidFill>
                <a:schemeClr val="tx1"/>
              </a:solidFill>
              <a:latin typeface="Times New Roman" pitchFamily="18" charset="0"/>
            </a:endParaRPr>
          </a:p>
        </p:txBody>
      </p:sp>
      <p:sp>
        <p:nvSpPr>
          <p:cNvPr id="3076" name="Rectangle 187"/>
          <p:cNvSpPr>
            <a:spLocks noChangeArrowheads="1"/>
          </p:cNvSpPr>
          <p:nvPr/>
        </p:nvSpPr>
        <p:spPr bwMode="auto">
          <a:xfrm>
            <a:off x="0" y="0"/>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77" name="Rectangle 188"/>
          <p:cNvSpPr>
            <a:spLocks noChangeArrowheads="1"/>
          </p:cNvSpPr>
          <p:nvPr/>
        </p:nvSpPr>
        <p:spPr bwMode="auto">
          <a:xfrm>
            <a:off x="0" y="2409825"/>
            <a:ext cx="222250" cy="274638"/>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r>
              <a:rPr lang="fr-FR" sz="1200">
                <a:solidFill>
                  <a:schemeClr val="tx1"/>
                </a:solidFill>
                <a:latin typeface="Times New Roman" pitchFamily="18" charset="0"/>
                <a:cs typeface="Times New Roman" pitchFamily="18" charset="0"/>
              </a:rPr>
              <a:t> </a:t>
            </a:r>
            <a:endParaRPr lang="fr-FR" sz="2400">
              <a:solidFill>
                <a:schemeClr val="tx1"/>
              </a:solidFill>
              <a:latin typeface="Times New Roman" pitchFamily="18" charset="0"/>
            </a:endParaRPr>
          </a:p>
        </p:txBody>
      </p:sp>
      <p:sp>
        <p:nvSpPr>
          <p:cNvPr id="3078" name="Rectangle 189"/>
          <p:cNvSpPr>
            <a:spLocks noChangeArrowheads="1"/>
          </p:cNvSpPr>
          <p:nvPr/>
        </p:nvSpPr>
        <p:spPr bwMode="auto">
          <a:xfrm>
            <a:off x="0" y="5103813"/>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endParaRPr lang="fr-FR" sz="2400">
              <a:solidFill>
                <a:schemeClr val="tx1"/>
              </a:solidFill>
              <a:latin typeface="Times New Roman" pitchFamily="18" charset="0"/>
            </a:endParaRPr>
          </a:p>
        </p:txBody>
      </p:sp>
      <p:sp>
        <p:nvSpPr>
          <p:cNvPr id="3079" name="Rectangle 194"/>
          <p:cNvSpPr>
            <a:spLocks noChangeArrowheads="1"/>
          </p:cNvSpPr>
          <p:nvPr/>
        </p:nvSpPr>
        <p:spPr bwMode="auto">
          <a:xfrm>
            <a:off x="0" y="0"/>
            <a:ext cx="222250" cy="274638"/>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r>
              <a:rPr lang="fr-FR" sz="1200">
                <a:solidFill>
                  <a:schemeClr val="tx1"/>
                </a:solidFill>
                <a:latin typeface="Times New Roman" pitchFamily="18" charset="0"/>
                <a:cs typeface="Times New Roman" pitchFamily="18" charset="0"/>
              </a:rPr>
              <a:t> </a:t>
            </a:r>
            <a:endParaRPr lang="fr-FR" sz="2400">
              <a:solidFill>
                <a:schemeClr val="tx1"/>
              </a:solidFill>
              <a:latin typeface="Times New Roman" pitchFamily="18" charset="0"/>
            </a:endParaRPr>
          </a:p>
        </p:txBody>
      </p:sp>
      <p:sp>
        <p:nvSpPr>
          <p:cNvPr id="3080" name="Rectangle 195"/>
          <p:cNvSpPr>
            <a:spLocks noChangeArrowheads="1"/>
          </p:cNvSpPr>
          <p:nvPr/>
        </p:nvSpPr>
        <p:spPr bwMode="auto">
          <a:xfrm>
            <a:off x="0" y="5103813"/>
            <a:ext cx="260350" cy="45720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r>
              <a:rPr lang="fr-FR" sz="2400">
                <a:solidFill>
                  <a:schemeClr val="tx1"/>
                </a:solidFill>
                <a:latin typeface="Times New Roman" pitchFamily="18" charset="0"/>
              </a:rPr>
              <a:t> </a:t>
            </a:r>
          </a:p>
        </p:txBody>
      </p:sp>
      <p:sp>
        <p:nvSpPr>
          <p:cNvPr id="3081" name="Rectangle 199"/>
          <p:cNvSpPr>
            <a:spLocks noChangeArrowheads="1"/>
          </p:cNvSpPr>
          <p:nvPr/>
        </p:nvSpPr>
        <p:spPr bwMode="auto">
          <a:xfrm>
            <a:off x="0" y="19792950"/>
            <a:ext cx="530225" cy="384175"/>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marL="342900" indent="-342900">
              <a:buClr>
                <a:schemeClr val="accent4">
                  <a:lumMod val="60000"/>
                  <a:lumOff val="40000"/>
                </a:schemeClr>
              </a:buClr>
              <a:buFont typeface="Wingdings" pitchFamily="2" charset="2"/>
              <a:buChar char="v"/>
              <a:defRPr/>
            </a:pPr>
            <a:endParaRPr lang="fr-FR" dirty="0"/>
          </a:p>
        </p:txBody>
      </p:sp>
      <p:sp>
        <p:nvSpPr>
          <p:cNvPr id="3082" name="Rectangle 200"/>
          <p:cNvSpPr>
            <a:spLocks noChangeArrowheads="1"/>
          </p:cNvSpPr>
          <p:nvPr/>
        </p:nvSpPr>
        <p:spPr bwMode="auto">
          <a:xfrm>
            <a:off x="0" y="21556663"/>
            <a:ext cx="227013" cy="274637"/>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0" hangingPunct="0">
              <a:spcBef>
                <a:spcPct val="0"/>
              </a:spcBef>
              <a:buFontTx/>
              <a:buNone/>
            </a:pPr>
            <a:r>
              <a:rPr lang="en-GB" sz="1200">
                <a:solidFill>
                  <a:schemeClr val="tx1"/>
                </a:solidFill>
                <a:latin typeface="Times" charset="0"/>
                <a:ea typeface="Arial Unicode MS" pitchFamily="34" charset="-128"/>
                <a:cs typeface="Times New Roman" pitchFamily="18" charset="0"/>
              </a:rPr>
              <a:t> </a:t>
            </a:r>
            <a:endParaRPr lang="en-GB" sz="2400">
              <a:solidFill>
                <a:schemeClr val="tx1"/>
              </a:solidFill>
              <a:latin typeface="Times New Roman" pitchFamily="18" charset="0"/>
              <a:ea typeface="Arial Unicode MS" pitchFamily="34" charset="-128"/>
              <a:cs typeface="Times New Roman" pitchFamily="18" charset="0"/>
            </a:endParaRPr>
          </a:p>
        </p:txBody>
      </p:sp>
      <p:sp>
        <p:nvSpPr>
          <p:cNvPr id="3083" name="Rectangle 201"/>
          <p:cNvSpPr>
            <a:spLocks noChangeArrowheads="1"/>
          </p:cNvSpPr>
          <p:nvPr/>
        </p:nvSpPr>
        <p:spPr bwMode="auto">
          <a:xfrm>
            <a:off x="0" y="23412450"/>
            <a:ext cx="227013" cy="274638"/>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algn="just" eaLnBrk="0" hangingPunct="0">
              <a:spcBef>
                <a:spcPct val="0"/>
              </a:spcBef>
              <a:buFontTx/>
              <a:buNone/>
            </a:pPr>
            <a:r>
              <a:rPr lang="en-GB" sz="1200">
                <a:solidFill>
                  <a:schemeClr val="tx1"/>
                </a:solidFill>
                <a:latin typeface="Times" charset="0"/>
                <a:ea typeface="Arial Unicode MS" pitchFamily="34" charset="-128"/>
                <a:cs typeface="Times New Roman" pitchFamily="18" charset="0"/>
              </a:rPr>
              <a:t> </a:t>
            </a:r>
            <a:endParaRPr lang="en-GB" sz="2400">
              <a:solidFill>
                <a:schemeClr val="tx1"/>
              </a:solidFill>
              <a:latin typeface="Times New Roman" pitchFamily="18" charset="0"/>
              <a:ea typeface="Arial Unicode MS" pitchFamily="34" charset="-128"/>
              <a:cs typeface="Times New Roman" pitchFamily="18" charset="0"/>
            </a:endParaRPr>
          </a:p>
        </p:txBody>
      </p:sp>
      <p:sp>
        <p:nvSpPr>
          <p:cNvPr id="3084" name="Rectangle 202"/>
          <p:cNvSpPr>
            <a:spLocks noChangeArrowheads="1"/>
          </p:cNvSpPr>
          <p:nvPr/>
        </p:nvSpPr>
        <p:spPr bwMode="auto">
          <a:xfrm>
            <a:off x="0" y="25277763"/>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endParaRPr lang="fr-FR" sz="2400">
              <a:solidFill>
                <a:schemeClr val="tx1"/>
              </a:solidFill>
              <a:latin typeface="Times New Roman" pitchFamily="18" charset="0"/>
            </a:endParaRPr>
          </a:p>
        </p:txBody>
      </p:sp>
      <p:sp>
        <p:nvSpPr>
          <p:cNvPr id="3085" name="Rectangle 210"/>
          <p:cNvSpPr>
            <a:spLocks noChangeArrowheads="1"/>
          </p:cNvSpPr>
          <p:nvPr/>
        </p:nvSpPr>
        <p:spPr bwMode="auto">
          <a:xfrm>
            <a:off x="0" y="0"/>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86" name="Rectangle 214"/>
          <p:cNvSpPr>
            <a:spLocks noChangeArrowheads="1"/>
          </p:cNvSpPr>
          <p:nvPr/>
        </p:nvSpPr>
        <p:spPr bwMode="auto">
          <a:xfrm>
            <a:off x="0" y="23493413"/>
            <a:ext cx="311150" cy="45720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spcBef>
                <a:spcPct val="0"/>
              </a:spcBef>
              <a:buFontTx/>
              <a:buNone/>
            </a:pPr>
            <a:r>
              <a:rPr lang="en-GB" sz="1200">
                <a:solidFill>
                  <a:schemeClr val="tx1"/>
                </a:solidFill>
                <a:latin typeface="Times" charset="0"/>
                <a:ea typeface="Arial Unicode MS" pitchFamily="34" charset="-128"/>
                <a:cs typeface="Arial Unicode MS" pitchFamily="34" charset="-128"/>
              </a:rPr>
              <a:t> </a:t>
            </a:r>
            <a:r>
              <a:rPr lang="fr-FR" sz="2400">
                <a:solidFill>
                  <a:schemeClr val="tx1"/>
                </a:solidFill>
              </a:rPr>
              <a:t> </a:t>
            </a:r>
            <a:endParaRPr lang="fr-FR" sz="2400">
              <a:solidFill>
                <a:schemeClr val="tx1"/>
              </a:solidFill>
              <a:latin typeface="Times New Roman" pitchFamily="18" charset="0"/>
            </a:endParaRPr>
          </a:p>
        </p:txBody>
      </p:sp>
      <p:sp>
        <p:nvSpPr>
          <p:cNvPr id="3089" name="Rectangle 336"/>
          <p:cNvSpPr>
            <a:spLocks noChangeArrowheads="1"/>
          </p:cNvSpPr>
          <p:nvPr/>
        </p:nvSpPr>
        <p:spPr bwMode="auto">
          <a:xfrm>
            <a:off x="0" y="0"/>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90" name="Rectangle 343"/>
          <p:cNvSpPr>
            <a:spLocks noChangeArrowheads="1"/>
          </p:cNvSpPr>
          <p:nvPr/>
        </p:nvSpPr>
        <p:spPr bwMode="auto">
          <a:xfrm>
            <a:off x="16429038" y="15697200"/>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91" name="Rectangle 345"/>
          <p:cNvSpPr>
            <a:spLocks noChangeArrowheads="1"/>
          </p:cNvSpPr>
          <p:nvPr/>
        </p:nvSpPr>
        <p:spPr bwMode="auto">
          <a:xfrm>
            <a:off x="27462163" y="15452725"/>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92" name="Rectangle 366"/>
          <p:cNvSpPr>
            <a:spLocks noChangeArrowheads="1"/>
          </p:cNvSpPr>
          <p:nvPr/>
        </p:nvSpPr>
        <p:spPr bwMode="auto">
          <a:xfrm>
            <a:off x="24079200" y="23042563"/>
            <a:ext cx="32004000" cy="0"/>
          </a:xfrm>
          <a:prstGeom prst="rect">
            <a:avLst/>
          </a:prstGeom>
          <a:noFill/>
          <a:ln>
            <a:noFill/>
          </a:ln>
          <a:effectLst/>
          <a:extLst>
            <a:ext uri="{909E8E84-426E-40DD-AFC4-6F175D3DCCD1}">
              <a14:hiddenFill xmlns="" xmlns:a14="http://schemas.microsoft.com/office/drawing/2010/main">
                <a:solidFill>
                  <a:srgbClr val="F9F9FB">
                    <a:alpha val="89803"/>
                  </a:srgbClr>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3095" name="ZoneTexte 2"/>
          <p:cNvSpPr txBox="1">
            <a:spLocks noChangeArrowheads="1"/>
          </p:cNvSpPr>
          <p:nvPr/>
        </p:nvSpPr>
        <p:spPr bwMode="auto">
          <a:xfrm>
            <a:off x="5902325" y="10861675"/>
            <a:ext cx="269875" cy="38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rgbClr val="1E4C7C"/>
                </a:solidFill>
                <a:latin typeface="Arial" pitchFamily="34" charset="0"/>
              </a:defRPr>
            </a:lvl1pPr>
            <a:lvl2pPr marL="742950" indent="-285750" eaLnBrk="0" hangingPunct="0">
              <a:defRPr sz="1900">
                <a:solidFill>
                  <a:srgbClr val="1E4C7C"/>
                </a:solidFill>
                <a:latin typeface="Arial" pitchFamily="34" charset="0"/>
              </a:defRPr>
            </a:lvl2pPr>
            <a:lvl3pPr marL="1143000" indent="-228600" eaLnBrk="0" hangingPunct="0">
              <a:defRPr sz="1900">
                <a:solidFill>
                  <a:srgbClr val="1E4C7C"/>
                </a:solidFill>
                <a:latin typeface="Arial" pitchFamily="34" charset="0"/>
              </a:defRPr>
            </a:lvl3pPr>
            <a:lvl4pPr marL="1600200" indent="-228600" eaLnBrk="0" hangingPunct="0">
              <a:defRPr sz="1900">
                <a:solidFill>
                  <a:srgbClr val="1E4C7C"/>
                </a:solidFill>
                <a:latin typeface="Arial" pitchFamily="34" charset="0"/>
              </a:defRPr>
            </a:lvl4pPr>
            <a:lvl5pPr marL="2057400" indent="-228600" eaLnBrk="0" hangingPunct="0">
              <a:defRPr sz="1900">
                <a:solidFill>
                  <a:srgbClr val="1E4C7C"/>
                </a:solidFill>
                <a:latin typeface="Arial" pitchFamily="34" charset="0"/>
              </a:defRPr>
            </a:lvl5pPr>
            <a:lvl6pPr marL="2514600" indent="-228600" eaLnBrk="0" fontAlgn="base" hangingPunct="0">
              <a:spcBef>
                <a:spcPct val="20000"/>
              </a:spcBef>
              <a:spcAft>
                <a:spcPct val="0"/>
              </a:spcAft>
              <a:buChar char="•"/>
              <a:defRPr sz="1900">
                <a:solidFill>
                  <a:srgbClr val="1E4C7C"/>
                </a:solidFill>
                <a:latin typeface="Arial" pitchFamily="34" charset="0"/>
              </a:defRPr>
            </a:lvl6pPr>
            <a:lvl7pPr marL="2971800" indent="-228600" eaLnBrk="0" fontAlgn="base" hangingPunct="0">
              <a:spcBef>
                <a:spcPct val="20000"/>
              </a:spcBef>
              <a:spcAft>
                <a:spcPct val="0"/>
              </a:spcAft>
              <a:buChar char="•"/>
              <a:defRPr sz="1900">
                <a:solidFill>
                  <a:srgbClr val="1E4C7C"/>
                </a:solidFill>
                <a:latin typeface="Arial" pitchFamily="34" charset="0"/>
              </a:defRPr>
            </a:lvl7pPr>
            <a:lvl8pPr marL="3429000" indent="-228600" eaLnBrk="0" fontAlgn="base" hangingPunct="0">
              <a:spcBef>
                <a:spcPct val="20000"/>
              </a:spcBef>
              <a:spcAft>
                <a:spcPct val="0"/>
              </a:spcAft>
              <a:buChar char="•"/>
              <a:defRPr sz="1900">
                <a:solidFill>
                  <a:srgbClr val="1E4C7C"/>
                </a:solidFill>
                <a:latin typeface="Arial" pitchFamily="34" charset="0"/>
              </a:defRPr>
            </a:lvl8pPr>
            <a:lvl9pPr marL="3886200" indent="-228600" eaLnBrk="0" fontAlgn="base" hangingPunct="0">
              <a:spcBef>
                <a:spcPct val="20000"/>
              </a:spcBef>
              <a:spcAft>
                <a:spcPct val="0"/>
              </a:spcAft>
              <a:buChar char="•"/>
              <a:defRPr sz="1900">
                <a:solidFill>
                  <a:srgbClr val="1E4C7C"/>
                </a:solidFill>
                <a:latin typeface="Arial" pitchFamily="34" charset="0"/>
              </a:defRPr>
            </a:lvl9pPr>
          </a:lstStyle>
          <a:p>
            <a:pPr eaLnBrk="1" hangingPunct="1"/>
            <a:endParaRPr lang="fr-FR"/>
          </a:p>
        </p:txBody>
      </p:sp>
      <p:sp>
        <p:nvSpPr>
          <p:cNvPr id="3097" name="ZoneTexte 6"/>
          <p:cNvSpPr txBox="1">
            <a:spLocks noChangeArrowheads="1"/>
          </p:cNvSpPr>
          <p:nvPr/>
        </p:nvSpPr>
        <p:spPr bwMode="auto">
          <a:xfrm>
            <a:off x="17037050" y="9334500"/>
            <a:ext cx="269875"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900">
                <a:solidFill>
                  <a:srgbClr val="1E4C7C"/>
                </a:solidFill>
                <a:latin typeface="Arial" pitchFamily="34" charset="0"/>
              </a:defRPr>
            </a:lvl1pPr>
            <a:lvl2pPr marL="742950" indent="-285750" eaLnBrk="0" hangingPunct="0">
              <a:defRPr sz="1900">
                <a:solidFill>
                  <a:srgbClr val="1E4C7C"/>
                </a:solidFill>
                <a:latin typeface="Arial" pitchFamily="34" charset="0"/>
              </a:defRPr>
            </a:lvl2pPr>
            <a:lvl3pPr marL="1143000" indent="-228600" eaLnBrk="0" hangingPunct="0">
              <a:defRPr sz="1900">
                <a:solidFill>
                  <a:srgbClr val="1E4C7C"/>
                </a:solidFill>
                <a:latin typeface="Arial" pitchFamily="34" charset="0"/>
              </a:defRPr>
            </a:lvl3pPr>
            <a:lvl4pPr marL="1600200" indent="-228600" eaLnBrk="0" hangingPunct="0">
              <a:defRPr sz="1900">
                <a:solidFill>
                  <a:srgbClr val="1E4C7C"/>
                </a:solidFill>
                <a:latin typeface="Arial" pitchFamily="34" charset="0"/>
              </a:defRPr>
            </a:lvl4pPr>
            <a:lvl5pPr marL="2057400" indent="-228600" eaLnBrk="0" hangingPunct="0">
              <a:defRPr sz="1900">
                <a:solidFill>
                  <a:srgbClr val="1E4C7C"/>
                </a:solidFill>
                <a:latin typeface="Arial" pitchFamily="34" charset="0"/>
              </a:defRPr>
            </a:lvl5pPr>
            <a:lvl6pPr marL="2514600" indent="-228600" eaLnBrk="0" fontAlgn="base" hangingPunct="0">
              <a:spcBef>
                <a:spcPct val="20000"/>
              </a:spcBef>
              <a:spcAft>
                <a:spcPct val="0"/>
              </a:spcAft>
              <a:buChar char="•"/>
              <a:defRPr sz="1900">
                <a:solidFill>
                  <a:srgbClr val="1E4C7C"/>
                </a:solidFill>
                <a:latin typeface="Arial" pitchFamily="34" charset="0"/>
              </a:defRPr>
            </a:lvl6pPr>
            <a:lvl7pPr marL="2971800" indent="-228600" eaLnBrk="0" fontAlgn="base" hangingPunct="0">
              <a:spcBef>
                <a:spcPct val="20000"/>
              </a:spcBef>
              <a:spcAft>
                <a:spcPct val="0"/>
              </a:spcAft>
              <a:buChar char="•"/>
              <a:defRPr sz="1900">
                <a:solidFill>
                  <a:srgbClr val="1E4C7C"/>
                </a:solidFill>
                <a:latin typeface="Arial" pitchFamily="34" charset="0"/>
              </a:defRPr>
            </a:lvl7pPr>
            <a:lvl8pPr marL="3429000" indent="-228600" eaLnBrk="0" fontAlgn="base" hangingPunct="0">
              <a:spcBef>
                <a:spcPct val="20000"/>
              </a:spcBef>
              <a:spcAft>
                <a:spcPct val="0"/>
              </a:spcAft>
              <a:buChar char="•"/>
              <a:defRPr sz="1900">
                <a:solidFill>
                  <a:srgbClr val="1E4C7C"/>
                </a:solidFill>
                <a:latin typeface="Arial" pitchFamily="34" charset="0"/>
              </a:defRPr>
            </a:lvl8pPr>
            <a:lvl9pPr marL="3886200" indent="-228600" eaLnBrk="0" fontAlgn="base" hangingPunct="0">
              <a:spcBef>
                <a:spcPct val="20000"/>
              </a:spcBef>
              <a:spcAft>
                <a:spcPct val="0"/>
              </a:spcAft>
              <a:buChar char="•"/>
              <a:defRPr sz="1900">
                <a:solidFill>
                  <a:srgbClr val="1E4C7C"/>
                </a:solidFill>
                <a:latin typeface="Arial" pitchFamily="34" charset="0"/>
              </a:defRPr>
            </a:lvl9pPr>
          </a:lstStyle>
          <a:p>
            <a:pPr eaLnBrk="1" hangingPunct="1"/>
            <a:endParaRPr lang="fr-FR"/>
          </a:p>
        </p:txBody>
      </p:sp>
      <p:sp>
        <p:nvSpPr>
          <p:cNvPr id="5" name="ZoneTexte 4"/>
          <p:cNvSpPr txBox="1"/>
          <p:nvPr/>
        </p:nvSpPr>
        <p:spPr>
          <a:xfrm>
            <a:off x="0" y="44582848"/>
            <a:ext cx="31985745"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FontTx/>
              <a:buNone/>
              <a:defRPr/>
            </a:pPr>
            <a:r>
              <a:rPr lang="fr-FR" sz="3200" b="1" dirty="0">
                <a:solidFill>
                  <a:schemeClr val="bg1">
                    <a:lumMod val="10000"/>
                  </a:schemeClr>
                </a:solidFill>
              </a:rPr>
              <a:t>Contact : LOUISA KESSI  (louisakessi@insa-lyon.fr)</a:t>
            </a:r>
          </a:p>
        </p:txBody>
      </p:sp>
      <p:sp>
        <p:nvSpPr>
          <p:cNvPr id="6" name="ZoneTexte 5"/>
          <p:cNvSpPr txBox="1"/>
          <p:nvPr/>
        </p:nvSpPr>
        <p:spPr>
          <a:xfrm>
            <a:off x="24344313" y="44516675"/>
            <a:ext cx="11080750" cy="584200"/>
          </a:xfrm>
          <a:prstGeom prst="rect">
            <a:avLst/>
          </a:prstGeom>
          <a:noFill/>
        </p:spPr>
        <p:txBody>
          <a:bodyPr>
            <a:spAutoFit/>
          </a:bodyPr>
          <a:lstStyle/>
          <a:p>
            <a:pPr>
              <a:buFontTx/>
              <a:buNone/>
              <a:defRPr/>
            </a:pPr>
            <a:r>
              <a:rPr lang="fr-FR" sz="3200" b="1" dirty="0">
                <a:solidFill>
                  <a:schemeClr val="bg1">
                    <a:lumMod val="10000"/>
                  </a:schemeClr>
                </a:solidFill>
                <a:hlinkClick r:id="rId4"/>
              </a:rPr>
              <a:t>http://liris.cnrs.fr/membres?idn=lkessi</a:t>
            </a:r>
            <a:endParaRPr lang="fr-FR" sz="3200" b="1" dirty="0">
              <a:solidFill>
                <a:schemeClr val="bg1">
                  <a:lumMod val="10000"/>
                </a:schemeClr>
              </a:solidFill>
            </a:endParaRPr>
          </a:p>
        </p:txBody>
      </p:sp>
      <p:sp>
        <p:nvSpPr>
          <p:cNvPr id="64" name="ZoneTexte 63"/>
          <p:cNvSpPr txBox="1"/>
          <p:nvPr/>
        </p:nvSpPr>
        <p:spPr>
          <a:xfrm>
            <a:off x="330199" y="7670800"/>
            <a:ext cx="11700000" cy="7454348"/>
          </a:xfrm>
          <a:prstGeom prst="rect">
            <a:avLst/>
          </a:prstGeom>
          <a:solidFill>
            <a:schemeClr val="bg1"/>
          </a:solidFill>
          <a:ln>
            <a:solidFill>
              <a:schemeClr val="tx2">
                <a:lumMod val="75000"/>
              </a:schemeClr>
            </a:solidFill>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just">
              <a:buFontTx/>
              <a:buNone/>
              <a:defRPr/>
            </a:pPr>
            <a:endParaRPr lang="en-US" sz="3200" dirty="0" smtClean="0">
              <a:solidFill>
                <a:schemeClr val="bg1">
                  <a:lumMod val="10000"/>
                </a:schemeClr>
              </a:solidFill>
              <a:cs typeface="Times New Roman" pitchFamily="18" charset="0"/>
            </a:endParaRPr>
          </a:p>
          <a:p>
            <a:pPr algn="just">
              <a:buFontTx/>
              <a:buNone/>
              <a:defRPr/>
            </a:pPr>
            <a:endParaRPr lang="en-US" sz="3600" b="1" i="1" dirty="0" smtClean="0">
              <a:solidFill>
                <a:schemeClr val="bg1">
                  <a:lumMod val="10000"/>
                </a:schemeClr>
              </a:solidFill>
              <a:latin typeface="Times New Roman" pitchFamily="18" charset="0"/>
              <a:cs typeface="Times New Roman" pitchFamily="18" charset="0"/>
            </a:endParaRPr>
          </a:p>
          <a:p>
            <a:pPr algn="just">
              <a:buFontTx/>
              <a:buNone/>
              <a:defRPr/>
            </a:pPr>
            <a:r>
              <a:rPr lang="en-US" sz="3200" b="1" i="1" dirty="0" smtClean="0">
                <a:solidFill>
                  <a:schemeClr val="bg1">
                    <a:lumMod val="10000"/>
                  </a:schemeClr>
                </a:solidFill>
                <a:latin typeface="Times New Roman" pitchFamily="18" charset="0"/>
                <a:cs typeface="Times New Roman" pitchFamily="18" charset="0"/>
              </a:rPr>
              <a:t>The main objective</a:t>
            </a:r>
            <a:r>
              <a:rPr lang="en-US" sz="3200" b="1" dirty="0" smtClean="0">
                <a:solidFill>
                  <a:schemeClr val="bg1">
                    <a:lumMod val="10000"/>
                  </a:schemeClr>
                </a:solidFill>
                <a:latin typeface="Times New Roman" pitchFamily="18" charset="0"/>
                <a:cs typeface="Times New Roman" pitchFamily="18" charset="0"/>
              </a:rPr>
              <a:t>: </a:t>
            </a:r>
            <a:r>
              <a:rPr lang="en-US" sz="3200" dirty="0" smtClean="0">
                <a:solidFill>
                  <a:schemeClr val="bg1">
                    <a:lumMod val="10000"/>
                  </a:schemeClr>
                </a:solidFill>
                <a:latin typeface="Times New Roman" pitchFamily="18" charset="0"/>
                <a:cs typeface="Times New Roman" pitchFamily="18" charset="0"/>
              </a:rPr>
              <a:t>the automatic recognition of document structure by image analysis of highly heterogeneous business documents without any predefined model. Two main complementary directions are provided: </a:t>
            </a:r>
            <a:endParaRPr lang="fr-FR" sz="3200" dirty="0" smtClean="0">
              <a:solidFill>
                <a:schemeClr val="bg1">
                  <a:lumMod val="10000"/>
                </a:schemeClr>
              </a:solidFill>
              <a:latin typeface="Times New Roman" pitchFamily="18" charset="0"/>
              <a:cs typeface="Times New Roman" pitchFamily="18" charset="0"/>
            </a:endParaRPr>
          </a:p>
          <a:p>
            <a:pPr algn="just">
              <a:buFontTx/>
              <a:buNone/>
              <a:defRPr/>
            </a:pPr>
            <a:r>
              <a:rPr lang="en-US" sz="3200" dirty="0" smtClean="0">
                <a:solidFill>
                  <a:schemeClr val="bg1">
                    <a:lumMod val="10000"/>
                  </a:schemeClr>
                </a:solidFill>
                <a:latin typeface="Times New Roman" pitchFamily="18" charset="0"/>
                <a:cs typeface="Times New Roman" pitchFamily="18" charset="0"/>
              </a:rPr>
              <a:t>     </a:t>
            </a:r>
            <a:r>
              <a:rPr lang="en-US" sz="3200" b="1" i="1" dirty="0" smtClean="0">
                <a:solidFill>
                  <a:schemeClr val="bg1">
                    <a:lumMod val="10000"/>
                  </a:schemeClr>
                </a:solidFill>
                <a:latin typeface="Times New Roman" pitchFamily="18" charset="0"/>
                <a:cs typeface="Times New Roman" pitchFamily="18" charset="0"/>
              </a:rPr>
              <a:t>First direction,</a:t>
            </a:r>
            <a:r>
              <a:rPr lang="en-US" sz="3200" dirty="0" smtClean="0">
                <a:solidFill>
                  <a:schemeClr val="bg1">
                    <a:lumMod val="10000"/>
                  </a:schemeClr>
                </a:solidFill>
                <a:latin typeface="Times New Roman" pitchFamily="18" charset="0"/>
                <a:cs typeface="Times New Roman" pitchFamily="18" charset="0"/>
              </a:rPr>
              <a:t> is to develop an automatic structure recognition system to generate specific model of business documents from the fusion of existing knowledge databases, complemented by exogenous information. </a:t>
            </a:r>
            <a:endParaRPr lang="fr-FR" sz="3200" dirty="0" smtClean="0">
              <a:solidFill>
                <a:schemeClr val="bg1">
                  <a:lumMod val="10000"/>
                </a:schemeClr>
              </a:solidFill>
              <a:latin typeface="Times New Roman" pitchFamily="18" charset="0"/>
              <a:cs typeface="Times New Roman" pitchFamily="18" charset="0"/>
            </a:endParaRPr>
          </a:p>
          <a:p>
            <a:pPr algn="just">
              <a:buFontTx/>
              <a:buNone/>
              <a:defRPr/>
            </a:pPr>
            <a:r>
              <a:rPr lang="en-US" sz="3200" dirty="0" smtClean="0">
                <a:solidFill>
                  <a:schemeClr val="bg1">
                    <a:lumMod val="10000"/>
                  </a:schemeClr>
                </a:solidFill>
                <a:latin typeface="Times New Roman" pitchFamily="18" charset="0"/>
                <a:cs typeface="Times New Roman" pitchFamily="18" charset="0"/>
              </a:rPr>
              <a:t>   </a:t>
            </a:r>
            <a:r>
              <a:rPr lang="en-US" sz="3200" b="1" i="1" dirty="0" smtClean="0">
                <a:solidFill>
                  <a:schemeClr val="bg1">
                    <a:lumMod val="10000"/>
                  </a:schemeClr>
                </a:solidFill>
                <a:latin typeface="Times New Roman" pitchFamily="18" charset="0"/>
                <a:cs typeface="Times New Roman" pitchFamily="18" charset="0"/>
              </a:rPr>
              <a:t>Second direction and most ambitious, </a:t>
            </a:r>
            <a:r>
              <a:rPr lang="en-US" sz="3200" dirty="0" smtClean="0">
                <a:solidFill>
                  <a:schemeClr val="bg1">
                    <a:lumMod val="10000"/>
                  </a:schemeClr>
                </a:solidFill>
                <a:latin typeface="Times New Roman" pitchFamily="18" charset="0"/>
                <a:cs typeface="Times New Roman" pitchFamily="18" charset="0"/>
              </a:rPr>
              <a:t>is to automatically generalize all existing knowledge databases about business document structures, to derive a sufficiently generic model to recognize all new unknown document whatever its structure</a:t>
            </a:r>
            <a:r>
              <a:rPr lang="en-US" sz="3200" dirty="0" smtClean="0">
                <a:solidFill>
                  <a:schemeClr val="bg1">
                    <a:lumMod val="10000"/>
                  </a:schemeClr>
                </a:solidFill>
                <a:cs typeface="Times New Roman" pitchFamily="18" charset="0"/>
              </a:rPr>
              <a:t>.</a:t>
            </a:r>
            <a:endParaRPr lang="fr-FR" sz="3200" dirty="0">
              <a:solidFill>
                <a:schemeClr val="bg1">
                  <a:lumMod val="10000"/>
                </a:schemeClr>
              </a:solidFill>
              <a:cs typeface="Times New Roman" pitchFamily="18" charset="0"/>
            </a:endParaRPr>
          </a:p>
        </p:txBody>
      </p:sp>
      <p:cxnSp>
        <p:nvCxnSpPr>
          <p:cNvPr id="32" name="Connecteur droit avec flèche 31"/>
          <p:cNvCxnSpPr/>
          <p:nvPr/>
        </p:nvCxnSpPr>
        <p:spPr bwMode="auto">
          <a:xfrm>
            <a:off x="11858245" y="19418968"/>
            <a:ext cx="914400" cy="914400"/>
          </a:xfrm>
          <a:prstGeom prst="straightConnector1">
            <a:avLst/>
          </a:prstGeom>
          <a:solidFill>
            <a:srgbClr val="F9F9FB">
              <a:alpha val="89999"/>
            </a:srgbClr>
          </a:solidFill>
          <a:ln>
            <a:noFill/>
            <a:headEnd type="arrow"/>
            <a:tailEnd type="arrow"/>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8" name="ZoneTexte 67"/>
          <p:cNvSpPr txBox="1"/>
          <p:nvPr/>
        </p:nvSpPr>
        <p:spPr>
          <a:xfrm>
            <a:off x="5118100" y="2552700"/>
            <a:ext cx="20853400" cy="1938992"/>
          </a:xfrm>
          <a:prstGeom prst="rect">
            <a:avLst/>
          </a:prstGeom>
          <a:noFill/>
        </p:spPr>
        <p:txBody>
          <a:bodyPr wrap="square" rtlCol="0">
            <a:spAutoFit/>
          </a:bodyPr>
          <a:lstStyle/>
          <a:p>
            <a:pPr>
              <a:buNone/>
            </a:pPr>
            <a:r>
              <a:rPr lang="en-US" sz="6000" b="1" dirty="0" smtClean="0">
                <a:solidFill>
                  <a:schemeClr val="bg1">
                    <a:lumMod val="10000"/>
                  </a:schemeClr>
                </a:solidFill>
              </a:rPr>
              <a:t>Automatic Modeling and Recognition of Heterogeneous Logical Structures from Digitized Business Documents</a:t>
            </a:r>
            <a:endParaRPr lang="fr-FR" sz="6000" b="1" dirty="0">
              <a:solidFill>
                <a:schemeClr val="bg1">
                  <a:lumMod val="10000"/>
                </a:schemeClr>
              </a:solidFill>
              <a:latin typeface="+mn-lt"/>
            </a:endParaRPr>
          </a:p>
        </p:txBody>
      </p:sp>
      <p:pic>
        <p:nvPicPr>
          <p:cNvPr id="77" name="Picture 281" descr="logo_ins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990831" y="736600"/>
            <a:ext cx="3888432" cy="1326209"/>
          </a:xfrm>
          <a:prstGeom prst="rect">
            <a:avLst/>
          </a:prstGeom>
          <a:solidFill>
            <a:srgbClr val="92D050"/>
          </a:solidFill>
          <a:ln w="9525">
            <a:noFill/>
            <a:miter lim="800000"/>
            <a:headEnd/>
            <a:tailEnd/>
          </a:ln>
        </p:spPr>
      </p:pic>
      <p:pic>
        <p:nvPicPr>
          <p:cNvPr id="78" name="Picture 823" descr="C:\Users\KESSI Louisa\Desktop\ITESOFT_Logotype_couleur_CMJ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919127" y="1130301"/>
            <a:ext cx="3826073" cy="990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4" name="ZoneTexte 83"/>
          <p:cNvSpPr txBox="1"/>
          <p:nvPr/>
        </p:nvSpPr>
        <p:spPr>
          <a:xfrm>
            <a:off x="330200" y="7102646"/>
            <a:ext cx="11700000" cy="972000"/>
          </a:xfrm>
          <a:custGeom>
            <a:avLst/>
            <a:gdLst>
              <a:gd name="connsiteX0" fmla="*/ 0 w 10584000"/>
              <a:gd name="connsiteY0" fmla="*/ 0 h 12877371"/>
              <a:gd name="connsiteX1" fmla="*/ 8819964 w 10584000"/>
              <a:gd name="connsiteY1" fmla="*/ 0 h 12877371"/>
              <a:gd name="connsiteX2" fmla="*/ 10067326 w 10584000"/>
              <a:gd name="connsiteY2" fmla="*/ 516676 h 12877371"/>
              <a:gd name="connsiteX3" fmla="*/ 10583998 w 10584000"/>
              <a:gd name="connsiteY3" fmla="*/ 1764039 h 12877371"/>
              <a:gd name="connsiteX4" fmla="*/ 10584000 w 10584000"/>
              <a:gd name="connsiteY4" fmla="*/ 12877371 h 12877371"/>
              <a:gd name="connsiteX5" fmla="*/ 0 w 10584000"/>
              <a:gd name="connsiteY5" fmla="*/ 12877371 h 12877371"/>
              <a:gd name="connsiteX6" fmla="*/ 0 w 10584000"/>
              <a:gd name="connsiteY6" fmla="*/ 0 h 128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4000" h="12877371">
                <a:moveTo>
                  <a:pt x="0" y="0"/>
                </a:moveTo>
                <a:lnTo>
                  <a:pt x="8819964" y="0"/>
                </a:lnTo>
                <a:cubicBezTo>
                  <a:pt x="9287816" y="1"/>
                  <a:pt x="9736505" y="185854"/>
                  <a:pt x="10067326" y="516676"/>
                </a:cubicBezTo>
                <a:cubicBezTo>
                  <a:pt x="10398147" y="847498"/>
                  <a:pt x="10583999" y="1296187"/>
                  <a:pt x="10583998" y="1764039"/>
                </a:cubicBezTo>
                <a:cubicBezTo>
                  <a:pt x="10583999" y="5468483"/>
                  <a:pt x="10583999" y="9172927"/>
                  <a:pt x="10584000" y="12877371"/>
                </a:cubicBezTo>
                <a:lnTo>
                  <a:pt x="0" y="12877371"/>
                </a:lnTo>
                <a:lnTo>
                  <a:pt x="0" y="0"/>
                </a:lnTo>
                <a:close/>
              </a:path>
            </a:pathLst>
          </a:custGeom>
          <a:solidFill>
            <a:srgbClr val="0033CC"/>
          </a:solidFill>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buNone/>
              <a:defRPr/>
            </a:pPr>
            <a:r>
              <a:rPr lang="en-US" sz="4000" b="1" dirty="0" smtClean="0">
                <a:solidFill>
                  <a:schemeClr val="bg1">
                    <a:lumMod val="10000"/>
                  </a:schemeClr>
                </a:solidFill>
                <a:latin typeface="Times New Roman" pitchFamily="18" charset="0"/>
                <a:cs typeface="Times New Roman" pitchFamily="18" charset="0"/>
              </a:rPr>
              <a:t>Abstract and Motivation</a:t>
            </a:r>
          </a:p>
        </p:txBody>
      </p:sp>
      <p:sp>
        <p:nvSpPr>
          <p:cNvPr id="91" name="ZoneTexte 90"/>
          <p:cNvSpPr txBox="1"/>
          <p:nvPr/>
        </p:nvSpPr>
        <p:spPr>
          <a:xfrm>
            <a:off x="13411200" y="20751800"/>
            <a:ext cx="17424400" cy="384721"/>
          </a:xfrm>
          <a:prstGeom prst="rect">
            <a:avLst/>
          </a:prstGeom>
          <a:noFill/>
        </p:spPr>
        <p:txBody>
          <a:bodyPr wrap="square" rtlCol="0">
            <a:spAutoFit/>
          </a:bodyPr>
          <a:lstStyle/>
          <a:p>
            <a:endParaRPr lang="fr-FR" dirty="0"/>
          </a:p>
        </p:txBody>
      </p:sp>
      <p:pic>
        <p:nvPicPr>
          <p:cNvPr id="92" name="Picture 2"/>
          <p:cNvPicPr>
            <a:picLocks noChangeAspect="1" noChangeArrowheads="1"/>
          </p:cNvPicPr>
          <p:nvPr/>
        </p:nvPicPr>
        <p:blipFill>
          <a:blip r:embed="rId7" cstate="print"/>
          <a:srcRect/>
          <a:stretch>
            <a:fillRect/>
          </a:stretch>
        </p:blipFill>
        <p:spPr bwMode="auto">
          <a:xfrm>
            <a:off x="12769850" y="8337550"/>
            <a:ext cx="16272000" cy="7258050"/>
          </a:xfrm>
          <a:prstGeom prst="rect">
            <a:avLst/>
          </a:prstGeom>
          <a:noFill/>
          <a:ln w="9525">
            <a:noFill/>
            <a:miter lim="800000"/>
            <a:headEnd/>
            <a:tailEnd/>
          </a:ln>
        </p:spPr>
      </p:pic>
      <p:sp>
        <p:nvSpPr>
          <p:cNvPr id="96" name="ZoneTexte 95"/>
          <p:cNvSpPr txBox="1"/>
          <p:nvPr/>
        </p:nvSpPr>
        <p:spPr>
          <a:xfrm>
            <a:off x="12376150" y="7140746"/>
            <a:ext cx="17460000" cy="1008000"/>
          </a:xfrm>
          <a:custGeom>
            <a:avLst/>
            <a:gdLst>
              <a:gd name="connsiteX0" fmla="*/ 0 w 10584000"/>
              <a:gd name="connsiteY0" fmla="*/ 0 h 12877371"/>
              <a:gd name="connsiteX1" fmla="*/ 8819964 w 10584000"/>
              <a:gd name="connsiteY1" fmla="*/ 0 h 12877371"/>
              <a:gd name="connsiteX2" fmla="*/ 10067326 w 10584000"/>
              <a:gd name="connsiteY2" fmla="*/ 516676 h 12877371"/>
              <a:gd name="connsiteX3" fmla="*/ 10583998 w 10584000"/>
              <a:gd name="connsiteY3" fmla="*/ 1764039 h 12877371"/>
              <a:gd name="connsiteX4" fmla="*/ 10584000 w 10584000"/>
              <a:gd name="connsiteY4" fmla="*/ 12877371 h 12877371"/>
              <a:gd name="connsiteX5" fmla="*/ 0 w 10584000"/>
              <a:gd name="connsiteY5" fmla="*/ 12877371 h 12877371"/>
              <a:gd name="connsiteX6" fmla="*/ 0 w 10584000"/>
              <a:gd name="connsiteY6" fmla="*/ 0 h 128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4000" h="12877371">
                <a:moveTo>
                  <a:pt x="0" y="0"/>
                </a:moveTo>
                <a:lnTo>
                  <a:pt x="8819964" y="0"/>
                </a:lnTo>
                <a:cubicBezTo>
                  <a:pt x="9287816" y="1"/>
                  <a:pt x="9736505" y="185854"/>
                  <a:pt x="10067326" y="516676"/>
                </a:cubicBezTo>
                <a:cubicBezTo>
                  <a:pt x="10398147" y="847498"/>
                  <a:pt x="10583999" y="1296187"/>
                  <a:pt x="10583998" y="1764039"/>
                </a:cubicBezTo>
                <a:cubicBezTo>
                  <a:pt x="10583999" y="5468483"/>
                  <a:pt x="10583999" y="9172927"/>
                  <a:pt x="10584000" y="12877371"/>
                </a:cubicBezTo>
                <a:lnTo>
                  <a:pt x="0" y="12877371"/>
                </a:lnTo>
                <a:lnTo>
                  <a:pt x="0" y="0"/>
                </a:lnTo>
                <a:close/>
              </a:path>
            </a:pathLst>
          </a:custGeom>
          <a:solidFill>
            <a:srgbClr val="0033CC"/>
          </a:solidFill>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buNone/>
              <a:defRPr/>
            </a:pPr>
            <a:r>
              <a:rPr lang="en-US" sz="3200" b="1" dirty="0" smtClean="0">
                <a:solidFill>
                  <a:schemeClr val="bg1">
                    <a:lumMod val="10000"/>
                  </a:schemeClr>
                </a:solidFill>
              </a:rPr>
              <a:t>    My Ph.D. Work -Overview</a:t>
            </a:r>
          </a:p>
          <a:p>
            <a:pPr algn="just">
              <a:buNone/>
              <a:defRPr/>
            </a:pPr>
            <a:endParaRPr lang="en-US" sz="3600" dirty="0" smtClean="0">
              <a:solidFill>
                <a:schemeClr val="bg1">
                  <a:lumMod val="10000"/>
                </a:schemeClr>
              </a:solidFill>
              <a:latin typeface="Times New Roman" pitchFamily="18" charset="0"/>
              <a:cs typeface="Times New Roman" pitchFamily="18" charset="0"/>
            </a:endParaRPr>
          </a:p>
        </p:txBody>
      </p:sp>
      <p:sp>
        <p:nvSpPr>
          <p:cNvPr id="100" name="ZoneTexte 99"/>
          <p:cNvSpPr txBox="1"/>
          <p:nvPr/>
        </p:nvSpPr>
        <p:spPr>
          <a:xfrm>
            <a:off x="3870300" y="4406899"/>
            <a:ext cx="25200000" cy="3773341"/>
          </a:xfrm>
          <a:prstGeom prst="rect">
            <a:avLst/>
          </a:prstGeom>
          <a:noFill/>
        </p:spPr>
        <p:txBody>
          <a:bodyPr wrap="square" rtlCol="0">
            <a:spAutoFit/>
          </a:bodyPr>
          <a:lstStyle/>
          <a:p>
            <a:pPr algn="ctr">
              <a:buNone/>
            </a:pPr>
            <a:r>
              <a:rPr lang="fr-FR" sz="2800" dirty="0" smtClean="0">
                <a:solidFill>
                  <a:schemeClr val="bg1">
                    <a:lumMod val="10000"/>
                  </a:schemeClr>
                </a:solidFill>
                <a:latin typeface="Times New Roman" pitchFamily="18" charset="0"/>
                <a:cs typeface="Times New Roman" pitchFamily="18" charset="0"/>
              </a:rPr>
              <a:t>Louisa KESSI, Frank LEBOURGEOIS, Christophe GARCIA</a:t>
            </a:r>
          </a:p>
          <a:p>
            <a:pPr algn="ctr">
              <a:buNone/>
            </a:pPr>
            <a:r>
              <a:rPr lang="fr-FR" sz="2800" i="1" dirty="0" smtClean="0">
                <a:solidFill>
                  <a:schemeClr val="bg1">
                    <a:lumMod val="10000"/>
                  </a:schemeClr>
                </a:solidFill>
              </a:rPr>
              <a:t>LIRIS - Laboratoire d’Informatique en Image et Systèmes  d'information</a:t>
            </a:r>
            <a:r>
              <a:rPr lang="en-US" sz="2800" i="1" dirty="0" smtClean="0">
                <a:solidFill>
                  <a:schemeClr val="bg1">
                    <a:lumMod val="10000"/>
                  </a:schemeClr>
                </a:solidFill>
              </a:rPr>
              <a:t>, UMR CNRS \INSA de Lyon 5205, F-69621, France.</a:t>
            </a:r>
          </a:p>
          <a:p>
            <a:pPr marL="0" lvl="1" algn="ctr">
              <a:buNone/>
            </a:pPr>
            <a:r>
              <a:rPr lang="en-US" sz="3600" b="1" baseline="-25000" dirty="0" smtClean="0">
                <a:solidFill>
                  <a:schemeClr val="bg1">
                    <a:lumMod val="10000"/>
                  </a:schemeClr>
                </a:solidFill>
                <a:latin typeface="Times New Roman" pitchFamily="18" charset="0"/>
                <a:cs typeface="Times New Roman" pitchFamily="18" charset="0"/>
              </a:rPr>
              <a:t>{</a:t>
            </a:r>
            <a:r>
              <a:rPr lang="en-US" sz="3600" b="1" baseline="-25000" dirty="0" smtClean="0">
                <a:solidFill>
                  <a:schemeClr val="bg1">
                    <a:lumMod val="10000"/>
                  </a:schemeClr>
                </a:solidFill>
                <a:latin typeface="Kartika" pitchFamily="18" charset="0"/>
                <a:cs typeface="Kartika" pitchFamily="18" charset="0"/>
              </a:rPr>
              <a:t> </a:t>
            </a:r>
            <a:r>
              <a:rPr lang="en-US" sz="2800" dirty="0" smtClean="0">
                <a:solidFill>
                  <a:schemeClr val="bg1">
                    <a:lumMod val="10000"/>
                  </a:schemeClr>
                </a:solidFill>
                <a:latin typeface="Times New Roman" pitchFamily="18" charset="0"/>
                <a:cs typeface="Times New Roman" pitchFamily="18" charset="0"/>
              </a:rPr>
              <a:t>louisa.kessi, franck.lebourgeois,christophe.garcia }@insa-lyon.fr</a:t>
            </a:r>
          </a:p>
          <a:p>
            <a:pPr marL="0" lvl="1" algn="ctr">
              <a:buNone/>
            </a:pPr>
            <a:endParaRPr lang="fr-FR" sz="3600" b="1" dirty="0" smtClean="0">
              <a:solidFill>
                <a:schemeClr val="bg1">
                  <a:lumMod val="10000"/>
                </a:schemeClr>
              </a:solidFill>
              <a:latin typeface="Kartika" pitchFamily="18" charset="0"/>
              <a:cs typeface="Kartika" pitchFamily="18" charset="0"/>
            </a:endParaRPr>
          </a:p>
          <a:p>
            <a:pPr>
              <a:buNone/>
            </a:pPr>
            <a:endParaRPr lang="en-US" sz="2800" i="1" dirty="0" smtClean="0">
              <a:solidFill>
                <a:schemeClr val="bg1">
                  <a:lumMod val="10000"/>
                </a:schemeClr>
              </a:solidFill>
            </a:endParaRPr>
          </a:p>
          <a:p>
            <a:pPr>
              <a:buNone/>
            </a:pPr>
            <a:endParaRPr lang="fr-FR" sz="2800" dirty="0" smtClean="0">
              <a:solidFill>
                <a:schemeClr val="bg1">
                  <a:lumMod val="10000"/>
                </a:schemeClr>
              </a:solidFill>
              <a:latin typeface="Times New Roman" pitchFamily="18" charset="0"/>
              <a:cs typeface="Times New Roman" pitchFamily="18" charset="0"/>
            </a:endParaRPr>
          </a:p>
          <a:p>
            <a:pPr>
              <a:buNone/>
            </a:pPr>
            <a:endParaRPr lang="fr-FR" sz="2800" dirty="0">
              <a:latin typeface="Times New Roman" pitchFamily="18" charset="0"/>
              <a:cs typeface="Times New Roman" pitchFamily="18" charset="0"/>
            </a:endParaRPr>
          </a:p>
        </p:txBody>
      </p:sp>
      <p:sp>
        <p:nvSpPr>
          <p:cNvPr id="103" name="ZoneTexte 102"/>
          <p:cNvSpPr txBox="1"/>
          <p:nvPr/>
        </p:nvSpPr>
        <p:spPr>
          <a:xfrm>
            <a:off x="12420600" y="15954541"/>
            <a:ext cx="17460000" cy="1077218"/>
          </a:xfrm>
          <a:custGeom>
            <a:avLst/>
            <a:gdLst>
              <a:gd name="connsiteX0" fmla="*/ 0 w 10584000"/>
              <a:gd name="connsiteY0" fmla="*/ 0 h 12877371"/>
              <a:gd name="connsiteX1" fmla="*/ 8819964 w 10584000"/>
              <a:gd name="connsiteY1" fmla="*/ 0 h 12877371"/>
              <a:gd name="connsiteX2" fmla="*/ 10067326 w 10584000"/>
              <a:gd name="connsiteY2" fmla="*/ 516676 h 12877371"/>
              <a:gd name="connsiteX3" fmla="*/ 10583998 w 10584000"/>
              <a:gd name="connsiteY3" fmla="*/ 1764039 h 12877371"/>
              <a:gd name="connsiteX4" fmla="*/ 10584000 w 10584000"/>
              <a:gd name="connsiteY4" fmla="*/ 12877371 h 12877371"/>
              <a:gd name="connsiteX5" fmla="*/ 0 w 10584000"/>
              <a:gd name="connsiteY5" fmla="*/ 12877371 h 12877371"/>
              <a:gd name="connsiteX6" fmla="*/ 0 w 10584000"/>
              <a:gd name="connsiteY6" fmla="*/ 0 h 128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4000" h="12877371">
                <a:moveTo>
                  <a:pt x="0" y="0"/>
                </a:moveTo>
                <a:lnTo>
                  <a:pt x="8819964" y="0"/>
                </a:lnTo>
                <a:cubicBezTo>
                  <a:pt x="9287816" y="1"/>
                  <a:pt x="9736505" y="185854"/>
                  <a:pt x="10067326" y="516676"/>
                </a:cubicBezTo>
                <a:cubicBezTo>
                  <a:pt x="10398147" y="847498"/>
                  <a:pt x="10583999" y="1296187"/>
                  <a:pt x="10583998" y="1764039"/>
                </a:cubicBezTo>
                <a:cubicBezTo>
                  <a:pt x="10583999" y="5468483"/>
                  <a:pt x="10583999" y="9172927"/>
                  <a:pt x="10584000" y="12877371"/>
                </a:cubicBezTo>
                <a:lnTo>
                  <a:pt x="0" y="12877371"/>
                </a:lnTo>
                <a:lnTo>
                  <a:pt x="0" y="0"/>
                </a:lnTo>
                <a:close/>
              </a:path>
            </a:pathLst>
          </a:custGeom>
          <a:solidFill>
            <a:srgbClr val="0033CC"/>
          </a:solidFill>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buFontTx/>
              <a:buNone/>
              <a:defRPr/>
            </a:pPr>
            <a:r>
              <a:rPr lang="en-US" sz="3200" b="1" dirty="0" smtClean="0">
                <a:solidFill>
                  <a:schemeClr val="bg1">
                    <a:lumMod val="10000"/>
                  </a:schemeClr>
                </a:solidFill>
              </a:rPr>
              <a:t>High Level Color  Business Document</a:t>
            </a:r>
            <a:br>
              <a:rPr lang="en-US" sz="3200" b="1" dirty="0" smtClean="0">
                <a:solidFill>
                  <a:schemeClr val="bg1">
                    <a:lumMod val="10000"/>
                  </a:schemeClr>
                </a:solidFill>
              </a:rPr>
            </a:br>
            <a:r>
              <a:rPr lang="en-US" sz="3200" b="1" dirty="0" smtClean="0">
                <a:solidFill>
                  <a:schemeClr val="bg1">
                    <a:lumMod val="10000"/>
                  </a:schemeClr>
                </a:solidFill>
              </a:rPr>
              <a:t> Layout System</a:t>
            </a:r>
          </a:p>
        </p:txBody>
      </p:sp>
      <p:sp>
        <p:nvSpPr>
          <p:cNvPr id="109" name="ZoneTexte 108"/>
          <p:cNvSpPr txBox="1"/>
          <p:nvPr/>
        </p:nvSpPr>
        <p:spPr>
          <a:xfrm>
            <a:off x="584200" y="25145999"/>
            <a:ext cx="11700000" cy="13585257"/>
          </a:xfrm>
          <a:prstGeom prst="rect">
            <a:avLst/>
          </a:prstGeom>
          <a:noFill/>
        </p:spPr>
        <p:txBody>
          <a:bodyPr wrap="square" rtlCol="0">
            <a:spAutoFit/>
          </a:bodyPr>
          <a:lstStyle/>
          <a:p>
            <a:pPr algn="just">
              <a:buFont typeface="Wingdings" pitchFamily="2" charset="2"/>
              <a:buChar char="v"/>
            </a:pPr>
            <a:endParaRPr lang="en-US"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GB" sz="3200" dirty="0" smtClean="0">
              <a:solidFill>
                <a:schemeClr val="bg1">
                  <a:lumMod val="10000"/>
                </a:schemeClr>
              </a:solidFill>
              <a:latin typeface="Times New Roman" pitchFamily="18" charset="0"/>
              <a:cs typeface="Times New Roman" pitchFamily="18" charset="0"/>
            </a:endParaRPr>
          </a:p>
          <a:p>
            <a:pPr algn="just">
              <a:buNone/>
            </a:pPr>
            <a:endParaRPr lang="en-US"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smtClean="0">
              <a:solidFill>
                <a:schemeClr val="bg1">
                  <a:lumMod val="10000"/>
                </a:schemeClr>
              </a:solidFill>
              <a:latin typeface="Times New Roman" pitchFamily="18" charset="0"/>
              <a:cs typeface="Times New Roman" pitchFamily="18" charset="0"/>
            </a:endParaRPr>
          </a:p>
          <a:p>
            <a:pPr algn="just">
              <a:buNone/>
            </a:pPr>
            <a:endParaRPr lang="fr-FR" sz="3200" dirty="0">
              <a:solidFill>
                <a:schemeClr val="bg1">
                  <a:lumMod val="10000"/>
                </a:schemeClr>
              </a:solidFill>
              <a:latin typeface="Times New Roman" pitchFamily="18" charset="0"/>
              <a:cs typeface="Times New Roman" pitchFamily="18" charset="0"/>
            </a:endParaRPr>
          </a:p>
        </p:txBody>
      </p:sp>
      <p:sp>
        <p:nvSpPr>
          <p:cNvPr id="113" name="ZoneTexte 112"/>
          <p:cNvSpPr txBox="1"/>
          <p:nvPr/>
        </p:nvSpPr>
        <p:spPr>
          <a:xfrm>
            <a:off x="0" y="15916446"/>
            <a:ext cx="11700000" cy="972000"/>
          </a:xfrm>
          <a:custGeom>
            <a:avLst/>
            <a:gdLst>
              <a:gd name="connsiteX0" fmla="*/ 0 w 10584000"/>
              <a:gd name="connsiteY0" fmla="*/ 0 h 12877371"/>
              <a:gd name="connsiteX1" fmla="*/ 8819964 w 10584000"/>
              <a:gd name="connsiteY1" fmla="*/ 0 h 12877371"/>
              <a:gd name="connsiteX2" fmla="*/ 10067326 w 10584000"/>
              <a:gd name="connsiteY2" fmla="*/ 516676 h 12877371"/>
              <a:gd name="connsiteX3" fmla="*/ 10583998 w 10584000"/>
              <a:gd name="connsiteY3" fmla="*/ 1764039 h 12877371"/>
              <a:gd name="connsiteX4" fmla="*/ 10584000 w 10584000"/>
              <a:gd name="connsiteY4" fmla="*/ 12877371 h 12877371"/>
              <a:gd name="connsiteX5" fmla="*/ 0 w 10584000"/>
              <a:gd name="connsiteY5" fmla="*/ 12877371 h 12877371"/>
              <a:gd name="connsiteX6" fmla="*/ 0 w 10584000"/>
              <a:gd name="connsiteY6" fmla="*/ 0 h 1287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4000" h="12877371">
                <a:moveTo>
                  <a:pt x="0" y="0"/>
                </a:moveTo>
                <a:lnTo>
                  <a:pt x="8819964" y="0"/>
                </a:lnTo>
                <a:cubicBezTo>
                  <a:pt x="9287816" y="1"/>
                  <a:pt x="9736505" y="185854"/>
                  <a:pt x="10067326" y="516676"/>
                </a:cubicBezTo>
                <a:cubicBezTo>
                  <a:pt x="10398147" y="847498"/>
                  <a:pt x="10583999" y="1296187"/>
                  <a:pt x="10583998" y="1764039"/>
                </a:cubicBezTo>
                <a:cubicBezTo>
                  <a:pt x="10583999" y="5468483"/>
                  <a:pt x="10583999" y="9172927"/>
                  <a:pt x="10584000" y="12877371"/>
                </a:cubicBezTo>
                <a:lnTo>
                  <a:pt x="0" y="12877371"/>
                </a:lnTo>
                <a:lnTo>
                  <a:pt x="0" y="0"/>
                </a:lnTo>
                <a:close/>
              </a:path>
            </a:pathLst>
          </a:custGeom>
          <a:solidFill>
            <a:srgbClr val="0033CC"/>
          </a:solidFill>
          <a:ln/>
          <a:effectLst/>
        </p:spPr>
        <p:style>
          <a:lnRef idx="2">
            <a:schemeClr val="accent4"/>
          </a:lnRef>
          <a:fillRef idx="1">
            <a:schemeClr val="lt1"/>
          </a:fillRef>
          <a:effectRef idx="0">
            <a:schemeClr val="accent4"/>
          </a:effectRef>
          <a:fontRef idx="minor">
            <a:schemeClr val="dk1"/>
          </a:fontRef>
        </p:style>
        <p:txBody>
          <a:bodyPr wrap="square">
            <a:spAutoFit/>
          </a:bodyPr>
          <a:lstStyle/>
          <a:p>
            <a:pPr algn="ctr">
              <a:buNone/>
              <a:defRPr/>
            </a:pPr>
            <a:r>
              <a:rPr lang="en-GB" sz="3200" b="1" dirty="0" smtClean="0">
                <a:solidFill>
                  <a:schemeClr val="bg1">
                    <a:lumMod val="10000"/>
                  </a:schemeClr>
                </a:solidFill>
              </a:rPr>
              <a:t>NLM inter-image for a pixel-based image registration</a:t>
            </a:r>
            <a:endParaRPr lang="en-US" sz="3200" b="1" dirty="0" smtClean="0">
              <a:solidFill>
                <a:schemeClr val="bg1">
                  <a:lumMod val="10000"/>
                </a:schemeClr>
              </a:solidFill>
            </a:endParaRPr>
          </a:p>
        </p:txBody>
      </p:sp>
      <p:sp>
        <p:nvSpPr>
          <p:cNvPr id="115" name="ZoneTexte 114"/>
          <p:cNvSpPr txBox="1"/>
          <p:nvPr/>
        </p:nvSpPr>
        <p:spPr>
          <a:xfrm>
            <a:off x="1828800" y="29819600"/>
            <a:ext cx="269626" cy="384721"/>
          </a:xfrm>
          <a:prstGeom prst="rect">
            <a:avLst/>
          </a:prstGeom>
          <a:noFill/>
        </p:spPr>
        <p:txBody>
          <a:bodyPr wrap="none" rtlCol="0">
            <a:spAutoFit/>
          </a:bodyPr>
          <a:lstStyle/>
          <a:p>
            <a:endParaRPr lang="fr-FR" dirty="0"/>
          </a:p>
        </p:txBody>
      </p:sp>
      <p:sp>
        <p:nvSpPr>
          <p:cNvPr id="119" name="ZoneTexte 118"/>
          <p:cNvSpPr txBox="1"/>
          <p:nvPr/>
        </p:nvSpPr>
        <p:spPr>
          <a:xfrm>
            <a:off x="482600" y="39243000"/>
            <a:ext cx="11709400" cy="3028521"/>
          </a:xfrm>
          <a:prstGeom prst="rect">
            <a:avLst/>
          </a:prstGeom>
          <a:noFill/>
        </p:spPr>
        <p:txBody>
          <a:bodyPr wrap="square" rtlCol="0">
            <a:spAutoFit/>
          </a:bodyPr>
          <a:lstStyle/>
          <a:p>
            <a:pPr algn="just">
              <a:buFontTx/>
              <a:buNone/>
              <a:defRPr/>
            </a:pPr>
            <a:endParaRPr lang="en-US" sz="2400" dirty="0" smtClean="0">
              <a:solidFill>
                <a:schemeClr val="bg1">
                  <a:lumMod val="10000"/>
                </a:schemeClr>
              </a:solidFill>
              <a:latin typeface="Times New Roman" pitchFamily="18" charset="0"/>
              <a:cs typeface="Times New Roman" pitchFamily="18" charset="0"/>
            </a:endParaRPr>
          </a:p>
          <a:p>
            <a:pPr algn="just">
              <a:buFontTx/>
              <a:buNone/>
              <a:defRPr/>
            </a:pPr>
            <a:endParaRPr lang="en-US" sz="2400" dirty="0" smtClean="0">
              <a:solidFill>
                <a:schemeClr val="bg1">
                  <a:lumMod val="10000"/>
                </a:schemeClr>
              </a:solidFill>
              <a:latin typeface="Times New Roman" pitchFamily="18" charset="0"/>
              <a:cs typeface="Times New Roman" pitchFamily="18" charset="0"/>
            </a:endParaRPr>
          </a:p>
          <a:p>
            <a:pPr algn="just">
              <a:buFontTx/>
              <a:buNone/>
              <a:defRPr/>
            </a:pPr>
            <a:endParaRPr lang="en-US" sz="2400" dirty="0" smtClean="0">
              <a:solidFill>
                <a:schemeClr val="bg1">
                  <a:lumMod val="10000"/>
                </a:schemeClr>
              </a:solidFill>
              <a:latin typeface="Times New Roman" pitchFamily="18" charset="0"/>
              <a:cs typeface="Times New Roman" pitchFamily="18" charset="0"/>
            </a:endParaRPr>
          </a:p>
          <a:p>
            <a:pPr algn="just">
              <a:buFontTx/>
              <a:buNone/>
              <a:defRPr/>
            </a:pPr>
            <a:endParaRPr lang="en-US" sz="2400" dirty="0" smtClean="0">
              <a:solidFill>
                <a:schemeClr val="bg1">
                  <a:lumMod val="10000"/>
                </a:schemeClr>
              </a:solidFill>
              <a:latin typeface="Times New Roman" pitchFamily="18" charset="0"/>
              <a:cs typeface="Times New Roman" pitchFamily="18" charset="0"/>
            </a:endParaRPr>
          </a:p>
          <a:p>
            <a:pPr algn="just">
              <a:buFontTx/>
              <a:buNone/>
              <a:defRPr/>
            </a:pPr>
            <a:endParaRPr lang="en-US" sz="2400" dirty="0" smtClean="0">
              <a:solidFill>
                <a:schemeClr val="bg1">
                  <a:lumMod val="10000"/>
                </a:schemeClr>
              </a:solidFill>
              <a:latin typeface="Times New Roman" pitchFamily="18" charset="0"/>
              <a:cs typeface="Times New Roman" pitchFamily="18" charset="0"/>
            </a:endParaRPr>
          </a:p>
          <a:p>
            <a:pPr algn="just">
              <a:buFontTx/>
              <a:buNone/>
              <a:defRPr/>
            </a:pPr>
            <a:r>
              <a:rPr lang="en-US" sz="2400" dirty="0" smtClean="0">
                <a:solidFill>
                  <a:schemeClr val="bg1">
                    <a:lumMod val="10000"/>
                  </a:schemeClr>
                </a:solidFill>
                <a:latin typeface="Times New Roman" pitchFamily="18" charset="0"/>
                <a:cs typeface="Times New Roman" pitchFamily="18" charset="0"/>
              </a:rPr>
              <a:t>[</a:t>
            </a:r>
            <a:endParaRPr lang="fr-FR" sz="3200" dirty="0" smtClean="0">
              <a:solidFill>
                <a:schemeClr val="bg1">
                  <a:lumMod val="10000"/>
                </a:schemeClr>
              </a:solidFill>
              <a:latin typeface="Times New Roman" pitchFamily="18" charset="0"/>
              <a:cs typeface="Times New Roman" pitchFamily="18" charset="0"/>
            </a:endParaRPr>
          </a:p>
          <a:p>
            <a:endParaRPr lang="fr-FR" dirty="0"/>
          </a:p>
        </p:txBody>
      </p:sp>
      <p:sp>
        <p:nvSpPr>
          <p:cNvPr id="59" name="ZoneTexte 58"/>
          <p:cNvSpPr txBox="1"/>
          <p:nvPr/>
        </p:nvSpPr>
        <p:spPr>
          <a:xfrm>
            <a:off x="850900" y="42164000"/>
            <a:ext cx="11760200" cy="1569660"/>
          </a:xfrm>
          <a:prstGeom prst="rect">
            <a:avLst/>
          </a:prstGeom>
          <a:noFill/>
        </p:spPr>
        <p:txBody>
          <a:bodyPr wrap="square" rtlCol="0">
            <a:spAutoFit/>
          </a:bodyPr>
          <a:lstStyle/>
          <a:p>
            <a:pPr>
              <a:buNone/>
            </a:pPr>
            <a:r>
              <a:rPr lang="en-GB" sz="2400" b="1" dirty="0" smtClean="0">
                <a:solidFill>
                  <a:schemeClr val="bg1">
                    <a:lumMod val="10000"/>
                  </a:schemeClr>
                </a:solidFill>
              </a:rPr>
              <a:t>Fig2 shows the original image (a) and its model (b). The split process results into two binary image : the text added (c) and the preprint text (d). The Layout of the preprinted text in blue is displayed in the same image (e)  the layout of the added text. </a:t>
            </a:r>
            <a:endParaRPr lang="fr-FR" sz="2400" b="1" dirty="0" smtClean="0">
              <a:solidFill>
                <a:schemeClr val="bg1">
                  <a:lumMod val="10000"/>
                </a:schemeClr>
              </a:solidFill>
            </a:endParaRPr>
          </a:p>
        </p:txBody>
      </p:sp>
      <p:sp>
        <p:nvSpPr>
          <p:cNvPr id="60" name="ZoneTexte 59"/>
          <p:cNvSpPr txBox="1"/>
          <p:nvPr/>
        </p:nvSpPr>
        <p:spPr>
          <a:xfrm>
            <a:off x="0" y="33680400"/>
            <a:ext cx="584200" cy="384721"/>
          </a:xfrm>
          <a:prstGeom prst="rect">
            <a:avLst/>
          </a:prstGeom>
          <a:noFill/>
        </p:spPr>
        <p:txBody>
          <a:bodyPr wrap="square" rtlCol="0">
            <a:spAutoFit/>
          </a:bodyPr>
          <a:lstStyle/>
          <a:p>
            <a:pPr>
              <a:buNone/>
            </a:pPr>
            <a:r>
              <a:rPr lang="fr-FR" b="1" dirty="0" smtClean="0"/>
              <a:t> a</a:t>
            </a:r>
            <a:endParaRPr lang="fr-FR" b="1" dirty="0"/>
          </a:p>
        </p:txBody>
      </p:sp>
      <p:sp>
        <p:nvSpPr>
          <p:cNvPr id="61" name="ZoneTexte 60"/>
          <p:cNvSpPr txBox="1"/>
          <p:nvPr/>
        </p:nvSpPr>
        <p:spPr>
          <a:xfrm>
            <a:off x="5892800" y="33655000"/>
            <a:ext cx="330200" cy="384721"/>
          </a:xfrm>
          <a:prstGeom prst="rect">
            <a:avLst/>
          </a:prstGeom>
          <a:noFill/>
        </p:spPr>
        <p:txBody>
          <a:bodyPr wrap="square" rtlCol="0">
            <a:spAutoFit/>
          </a:bodyPr>
          <a:lstStyle/>
          <a:p>
            <a:pPr>
              <a:buNone/>
            </a:pPr>
            <a:r>
              <a:rPr lang="fr-FR" b="1" dirty="0" smtClean="0"/>
              <a:t>b</a:t>
            </a:r>
            <a:endParaRPr lang="fr-FR" b="1" dirty="0"/>
          </a:p>
        </p:txBody>
      </p:sp>
      <p:sp>
        <p:nvSpPr>
          <p:cNvPr id="62" name="ZoneTexte 61"/>
          <p:cNvSpPr txBox="1"/>
          <p:nvPr/>
        </p:nvSpPr>
        <p:spPr>
          <a:xfrm>
            <a:off x="0" y="36245800"/>
            <a:ext cx="812800" cy="384721"/>
          </a:xfrm>
          <a:prstGeom prst="rect">
            <a:avLst/>
          </a:prstGeom>
          <a:noFill/>
        </p:spPr>
        <p:txBody>
          <a:bodyPr wrap="square" rtlCol="0">
            <a:spAutoFit/>
          </a:bodyPr>
          <a:lstStyle/>
          <a:p>
            <a:pPr>
              <a:buNone/>
            </a:pPr>
            <a:r>
              <a:rPr lang="fr-FR" dirty="0" smtClean="0"/>
              <a:t> </a:t>
            </a:r>
            <a:r>
              <a:rPr lang="fr-FR" b="1" dirty="0" smtClean="0"/>
              <a:t>c</a:t>
            </a:r>
            <a:endParaRPr lang="fr-FR" b="1" dirty="0"/>
          </a:p>
        </p:txBody>
      </p:sp>
      <p:sp>
        <p:nvSpPr>
          <p:cNvPr id="63" name="ZoneTexte 62"/>
          <p:cNvSpPr txBox="1"/>
          <p:nvPr/>
        </p:nvSpPr>
        <p:spPr>
          <a:xfrm>
            <a:off x="6019800" y="36423600"/>
            <a:ext cx="279400" cy="384721"/>
          </a:xfrm>
          <a:prstGeom prst="rect">
            <a:avLst/>
          </a:prstGeom>
          <a:noFill/>
        </p:spPr>
        <p:txBody>
          <a:bodyPr wrap="square" rtlCol="0">
            <a:spAutoFit/>
          </a:bodyPr>
          <a:lstStyle/>
          <a:p>
            <a:pPr>
              <a:buNone/>
            </a:pPr>
            <a:r>
              <a:rPr lang="fr-FR" b="1" dirty="0" smtClean="0"/>
              <a:t>d</a:t>
            </a:r>
            <a:endParaRPr lang="fr-FR" b="1" dirty="0"/>
          </a:p>
        </p:txBody>
      </p:sp>
      <p:sp>
        <p:nvSpPr>
          <p:cNvPr id="65" name="ZoneTexte 64"/>
          <p:cNvSpPr txBox="1"/>
          <p:nvPr/>
        </p:nvSpPr>
        <p:spPr>
          <a:xfrm>
            <a:off x="0" y="38938200"/>
            <a:ext cx="812800" cy="384721"/>
          </a:xfrm>
          <a:prstGeom prst="rect">
            <a:avLst/>
          </a:prstGeom>
          <a:noFill/>
        </p:spPr>
        <p:txBody>
          <a:bodyPr wrap="square" rtlCol="0">
            <a:spAutoFit/>
          </a:bodyPr>
          <a:lstStyle/>
          <a:p>
            <a:pPr>
              <a:buNone/>
            </a:pPr>
            <a:r>
              <a:rPr lang="fr-FR" dirty="0" smtClean="0"/>
              <a:t> </a:t>
            </a:r>
            <a:r>
              <a:rPr lang="fr-FR" b="1" dirty="0" smtClean="0"/>
              <a:t>e</a:t>
            </a:r>
            <a:endParaRPr lang="fr-FR" b="1" dirty="0"/>
          </a:p>
        </p:txBody>
      </p:sp>
      <p:sp>
        <p:nvSpPr>
          <p:cNvPr id="66" name="ZoneTexte 65"/>
          <p:cNvSpPr txBox="1"/>
          <p:nvPr/>
        </p:nvSpPr>
        <p:spPr>
          <a:xfrm>
            <a:off x="5765800" y="38963600"/>
            <a:ext cx="812800" cy="384721"/>
          </a:xfrm>
          <a:prstGeom prst="rect">
            <a:avLst/>
          </a:prstGeom>
          <a:noFill/>
        </p:spPr>
        <p:txBody>
          <a:bodyPr wrap="square" rtlCol="0">
            <a:spAutoFit/>
          </a:bodyPr>
          <a:lstStyle/>
          <a:p>
            <a:pPr>
              <a:buNone/>
            </a:pPr>
            <a:r>
              <a:rPr lang="fr-FR" dirty="0" smtClean="0"/>
              <a:t> </a:t>
            </a:r>
            <a:r>
              <a:rPr lang="fr-FR" b="1" dirty="0" smtClean="0"/>
              <a:t>f</a:t>
            </a:r>
            <a:endParaRPr lang="fr-FR" b="1" dirty="0"/>
          </a:p>
        </p:txBody>
      </p:sp>
      <p:sp>
        <p:nvSpPr>
          <p:cNvPr id="67" name="ZoneTexte 66"/>
          <p:cNvSpPr txBox="1"/>
          <p:nvPr/>
        </p:nvSpPr>
        <p:spPr>
          <a:xfrm>
            <a:off x="762000" y="17487900"/>
            <a:ext cx="10553700" cy="3982629"/>
          </a:xfrm>
          <a:prstGeom prst="rect">
            <a:avLst/>
          </a:prstGeom>
          <a:noFill/>
        </p:spPr>
        <p:txBody>
          <a:bodyPr wrap="square" rtlCol="0">
            <a:spAutoFit/>
          </a:bodyPr>
          <a:lstStyle/>
          <a:p>
            <a:pPr>
              <a:buNone/>
            </a:pPr>
            <a:r>
              <a:rPr lang="en-GB" sz="3200" dirty="0" smtClean="0">
                <a:solidFill>
                  <a:schemeClr val="bg1">
                    <a:lumMod val="10000"/>
                  </a:schemeClr>
                </a:solidFill>
                <a:latin typeface="Times New Roman" pitchFamily="18" charset="0"/>
                <a:cs typeface="Times New Roman" pitchFamily="18" charset="0"/>
              </a:rPr>
              <a:t>NLM inter-image look for similar neighbourhood from the first image I1 into the second image I2 and provide both an exact image registration with a precision at the pixel level and a noise removal. </a:t>
            </a:r>
          </a:p>
          <a:p>
            <a:pPr>
              <a:buNone/>
            </a:pPr>
            <a:endParaRPr lang="en-GB" sz="3200" dirty="0" smtClean="0">
              <a:solidFill>
                <a:schemeClr val="bg1">
                  <a:lumMod val="10000"/>
                </a:schemeClr>
              </a:solidFill>
              <a:latin typeface="Times New Roman" pitchFamily="18" charset="0"/>
              <a:cs typeface="Times New Roman" pitchFamily="18" charset="0"/>
            </a:endParaRPr>
          </a:p>
          <a:p>
            <a:pPr>
              <a:buNone/>
            </a:pPr>
            <a:endParaRPr lang="en-US" sz="3200" dirty="0" smtClean="0">
              <a:solidFill>
                <a:schemeClr val="bg1">
                  <a:lumMod val="10000"/>
                </a:schemeClr>
              </a:solidFill>
              <a:latin typeface="Times New Roman" pitchFamily="18" charset="0"/>
              <a:cs typeface="Times New Roman" pitchFamily="18" charset="0"/>
            </a:endParaRPr>
          </a:p>
          <a:p>
            <a:pPr>
              <a:buNone/>
            </a:pPr>
            <a:endParaRPr lang="fr-FR" sz="4000" b="1" dirty="0">
              <a:solidFill>
                <a:schemeClr val="bg1">
                  <a:lumMod val="10000"/>
                </a:schemeClr>
              </a:solidFill>
            </a:endParaRPr>
          </a:p>
        </p:txBody>
      </p:sp>
      <p:pic>
        <p:nvPicPr>
          <p:cNvPr id="7" name="Picture 5"/>
          <p:cNvPicPr>
            <a:picLocks noChangeAspect="1" noChangeArrowheads="1"/>
          </p:cNvPicPr>
          <p:nvPr/>
        </p:nvPicPr>
        <p:blipFill>
          <a:blip r:embed="rId8" cstate="print"/>
          <a:srcRect/>
          <a:stretch>
            <a:fillRect/>
          </a:stretch>
        </p:blipFill>
        <p:spPr bwMode="auto">
          <a:xfrm>
            <a:off x="12058650" y="26874789"/>
            <a:ext cx="8896350" cy="6119812"/>
          </a:xfrm>
          <a:prstGeom prst="rect">
            <a:avLst/>
          </a:prstGeom>
          <a:noFill/>
          <a:ln w="9525">
            <a:noFill/>
            <a:miter lim="800000"/>
            <a:headEnd/>
            <a:tailEnd/>
          </a:ln>
          <a:effectLst/>
        </p:spPr>
      </p:pic>
      <p:pic>
        <p:nvPicPr>
          <p:cNvPr id="8" name="Picture 6"/>
          <p:cNvPicPr>
            <a:picLocks noChangeAspect="1" noChangeArrowheads="1"/>
          </p:cNvPicPr>
          <p:nvPr/>
        </p:nvPicPr>
        <p:blipFill>
          <a:blip r:embed="rId9" cstate="print"/>
          <a:srcRect/>
          <a:stretch>
            <a:fillRect/>
          </a:stretch>
        </p:blipFill>
        <p:spPr bwMode="auto">
          <a:xfrm>
            <a:off x="22021800" y="18935700"/>
            <a:ext cx="8724900" cy="615315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21907500" y="26746200"/>
            <a:ext cx="9334500" cy="60960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cstate="print"/>
          <a:srcRect/>
          <a:stretch>
            <a:fillRect/>
          </a:stretch>
        </p:blipFill>
        <p:spPr bwMode="auto">
          <a:xfrm>
            <a:off x="12268201" y="18897600"/>
            <a:ext cx="7772399" cy="6057900"/>
          </a:xfrm>
          <a:prstGeom prst="rect">
            <a:avLst/>
          </a:prstGeom>
          <a:noFill/>
          <a:ln w="9525">
            <a:noFill/>
            <a:miter lim="800000"/>
            <a:headEnd/>
            <a:tailEnd/>
          </a:ln>
          <a:effectLst/>
        </p:spPr>
      </p:pic>
      <p:graphicFrame>
        <p:nvGraphicFramePr>
          <p:cNvPr id="1036" name="Object 12"/>
          <p:cNvGraphicFramePr>
            <a:graphicFrameLocks noChangeAspect="1"/>
          </p:cNvGraphicFramePr>
          <p:nvPr/>
        </p:nvGraphicFramePr>
        <p:xfrm>
          <a:off x="2466974" y="20269200"/>
          <a:ext cx="7439026" cy="2286000"/>
        </p:xfrm>
        <a:graphic>
          <a:graphicData uri="http://schemas.openxmlformats.org/presentationml/2006/ole">
            <p:oleObj spid="_x0000_s1036" name="Equation" r:id="rId12" imgW="1651000" imgH="736600" progId="Equation.3">
              <p:embed/>
            </p:oleObj>
          </a:graphicData>
        </a:graphic>
      </p:graphicFrame>
      <p:graphicFrame>
        <p:nvGraphicFramePr>
          <p:cNvPr id="1037" name="Object 13"/>
          <p:cNvGraphicFramePr>
            <a:graphicFrameLocks noChangeAspect="1"/>
          </p:cNvGraphicFramePr>
          <p:nvPr/>
        </p:nvGraphicFramePr>
        <p:xfrm>
          <a:off x="2438400" y="23131463"/>
          <a:ext cx="8686800" cy="1484312"/>
        </p:xfrm>
        <a:graphic>
          <a:graphicData uri="http://schemas.openxmlformats.org/presentationml/2006/ole">
            <p:oleObj spid="_x0000_s1037" name="Equation" r:id="rId13" imgW="2578100" imgH="660400" progId="Equation.3">
              <p:embed/>
            </p:oleObj>
          </a:graphicData>
        </a:graphic>
      </p:graphicFrame>
      <p:pic>
        <p:nvPicPr>
          <p:cNvPr id="83" name="Picture 4"/>
          <p:cNvPicPr>
            <a:picLocks noChangeAspect="1" noChangeArrowheads="1"/>
          </p:cNvPicPr>
          <p:nvPr/>
        </p:nvPicPr>
        <p:blipFill>
          <a:blip r:embed="rId14" cstate="print"/>
          <a:srcRect/>
          <a:stretch>
            <a:fillRect/>
          </a:stretch>
        </p:blipFill>
        <p:spPr bwMode="auto">
          <a:xfrm>
            <a:off x="1638300" y="25466675"/>
            <a:ext cx="9144000" cy="4749800"/>
          </a:xfrm>
          <a:prstGeom prst="rect">
            <a:avLst/>
          </a:prstGeom>
          <a:noFill/>
          <a:ln w="9525">
            <a:noFill/>
            <a:miter lim="800000"/>
            <a:headEnd/>
            <a:tailEnd/>
          </a:ln>
          <a:effectLst/>
        </p:spPr>
      </p:pic>
      <p:pic>
        <p:nvPicPr>
          <p:cNvPr id="86" name="Picture 4"/>
          <p:cNvPicPr>
            <a:picLocks noChangeAspect="1" noChangeArrowheads="1"/>
          </p:cNvPicPr>
          <p:nvPr/>
        </p:nvPicPr>
        <p:blipFill>
          <a:blip r:embed="rId15" cstate="print"/>
          <a:srcRect/>
          <a:stretch>
            <a:fillRect/>
          </a:stretch>
        </p:blipFill>
        <p:spPr bwMode="auto">
          <a:xfrm>
            <a:off x="1676400" y="31067375"/>
            <a:ext cx="9126538" cy="4899026"/>
          </a:xfrm>
          <a:prstGeom prst="rect">
            <a:avLst/>
          </a:prstGeom>
          <a:noFill/>
          <a:ln w="9525">
            <a:noFill/>
            <a:miter lim="800000"/>
            <a:headEnd/>
            <a:tailEnd/>
          </a:ln>
          <a:effectLst/>
        </p:spPr>
      </p:pic>
      <p:pic>
        <p:nvPicPr>
          <p:cNvPr id="87" name="Picture 3"/>
          <p:cNvPicPr>
            <a:picLocks noChangeAspect="1" noChangeArrowheads="1"/>
          </p:cNvPicPr>
          <p:nvPr/>
        </p:nvPicPr>
        <p:blipFill>
          <a:blip r:embed="rId16" cstate="print"/>
          <a:srcRect/>
          <a:stretch>
            <a:fillRect/>
          </a:stretch>
        </p:blipFill>
        <p:spPr bwMode="auto">
          <a:xfrm>
            <a:off x="1600200" y="36744275"/>
            <a:ext cx="9144000" cy="4749800"/>
          </a:xfrm>
          <a:prstGeom prst="rect">
            <a:avLst/>
          </a:prstGeom>
          <a:noFill/>
          <a:ln w="9525">
            <a:noFill/>
            <a:miter lim="800000"/>
            <a:headEnd/>
            <a:tailEnd/>
          </a:ln>
          <a:effectLst/>
        </p:spPr>
      </p:pic>
      <p:sp>
        <p:nvSpPr>
          <p:cNvPr id="88" name="ZoneTexte 87"/>
          <p:cNvSpPr txBox="1"/>
          <p:nvPr/>
        </p:nvSpPr>
        <p:spPr>
          <a:xfrm>
            <a:off x="12954000" y="17564100"/>
            <a:ext cx="4724400" cy="646331"/>
          </a:xfrm>
          <a:prstGeom prst="rect">
            <a:avLst/>
          </a:prstGeom>
          <a:noFill/>
        </p:spPr>
        <p:txBody>
          <a:bodyPr wrap="square" rtlCol="0">
            <a:spAutoFit/>
          </a:bodyPr>
          <a:lstStyle/>
          <a:p>
            <a:pPr>
              <a:buNone/>
            </a:pPr>
            <a:r>
              <a:rPr lang="fr-FR" sz="3600" b="1" dirty="0" smtClean="0">
                <a:solidFill>
                  <a:schemeClr val="bg1">
                    <a:lumMod val="10000"/>
                  </a:schemeClr>
                </a:solidFill>
              </a:rPr>
              <a:t>Image Original</a:t>
            </a:r>
            <a:endParaRPr lang="fr-FR" sz="3600" b="1" dirty="0">
              <a:solidFill>
                <a:schemeClr val="bg1">
                  <a:lumMod val="10000"/>
                </a:schemeClr>
              </a:solidFill>
            </a:endParaRPr>
          </a:p>
        </p:txBody>
      </p:sp>
      <p:sp>
        <p:nvSpPr>
          <p:cNvPr id="95" name="ZoneTexte 94"/>
          <p:cNvSpPr txBox="1"/>
          <p:nvPr/>
        </p:nvSpPr>
        <p:spPr>
          <a:xfrm>
            <a:off x="19964400" y="17373600"/>
            <a:ext cx="10134600" cy="1200329"/>
          </a:xfrm>
          <a:prstGeom prst="rect">
            <a:avLst/>
          </a:prstGeom>
          <a:noFill/>
        </p:spPr>
        <p:txBody>
          <a:bodyPr wrap="square" rtlCol="0">
            <a:spAutoFit/>
          </a:bodyPr>
          <a:lstStyle/>
          <a:p>
            <a:pPr lvl="8"/>
            <a:r>
              <a:rPr lang="fr-FR" sz="3600" b="1" dirty="0" smtClean="0">
                <a:solidFill>
                  <a:schemeClr val="bg1">
                    <a:lumMod val="10000"/>
                  </a:schemeClr>
                </a:solidFill>
              </a:rPr>
              <a:t>Morphology called binarisation</a:t>
            </a:r>
            <a:endParaRPr lang="fr-FR" sz="3600" b="1" dirty="0">
              <a:solidFill>
                <a:schemeClr val="bg1">
                  <a:lumMod val="10000"/>
                </a:schemeClr>
              </a:solidFill>
            </a:endParaRPr>
          </a:p>
        </p:txBody>
      </p:sp>
      <p:sp>
        <p:nvSpPr>
          <p:cNvPr id="98" name="ZoneTexte 97"/>
          <p:cNvSpPr txBox="1"/>
          <p:nvPr/>
        </p:nvSpPr>
        <p:spPr>
          <a:xfrm>
            <a:off x="13258800" y="41833800"/>
            <a:ext cx="15811500" cy="769441"/>
          </a:xfrm>
          <a:prstGeom prst="rect">
            <a:avLst/>
          </a:prstGeom>
          <a:noFill/>
        </p:spPr>
        <p:txBody>
          <a:bodyPr wrap="square" rtlCol="0">
            <a:spAutoFit/>
          </a:bodyPr>
          <a:lstStyle/>
          <a:p>
            <a:pPr lvl="4">
              <a:buNone/>
            </a:pPr>
            <a:r>
              <a:rPr lang="fr-FR" sz="3600" b="1" dirty="0" smtClean="0">
                <a:solidFill>
                  <a:schemeClr val="bg1">
                    <a:lumMod val="10000"/>
                  </a:schemeClr>
                </a:solidFill>
              </a:rPr>
              <a:t>Fig 3 Conected</a:t>
            </a:r>
            <a:r>
              <a:rPr lang="fr-FR" sz="4400" b="1" dirty="0" smtClean="0">
                <a:solidFill>
                  <a:schemeClr val="bg1">
                    <a:lumMod val="10000"/>
                  </a:schemeClr>
                </a:solidFill>
              </a:rPr>
              <a:t> </a:t>
            </a:r>
            <a:r>
              <a:rPr lang="fr-FR" sz="3600" b="1" dirty="0" smtClean="0">
                <a:solidFill>
                  <a:schemeClr val="bg1">
                    <a:lumMod val="10000"/>
                  </a:schemeClr>
                </a:solidFill>
              </a:rPr>
              <a:t>component analysis </a:t>
            </a:r>
          </a:p>
        </p:txBody>
      </p:sp>
      <p:sp>
        <p:nvSpPr>
          <p:cNvPr id="99" name="ZoneTexte 98"/>
          <p:cNvSpPr txBox="1"/>
          <p:nvPr/>
        </p:nvSpPr>
        <p:spPr>
          <a:xfrm>
            <a:off x="13144500" y="33299400"/>
            <a:ext cx="6705600" cy="646331"/>
          </a:xfrm>
          <a:prstGeom prst="rect">
            <a:avLst/>
          </a:prstGeom>
          <a:noFill/>
        </p:spPr>
        <p:txBody>
          <a:bodyPr wrap="square" rtlCol="0">
            <a:spAutoFit/>
          </a:bodyPr>
          <a:lstStyle/>
          <a:p>
            <a:pPr>
              <a:buNone/>
            </a:pPr>
            <a:r>
              <a:rPr lang="fr-FR" sz="3600" b="1" dirty="0" smtClean="0">
                <a:solidFill>
                  <a:schemeClr val="bg1">
                    <a:lumMod val="10000"/>
                  </a:schemeClr>
                </a:solidFill>
              </a:rPr>
              <a:t>Lignes</a:t>
            </a:r>
            <a:endParaRPr lang="fr-FR" sz="3600" b="1" dirty="0">
              <a:solidFill>
                <a:schemeClr val="bg1">
                  <a:lumMod val="10000"/>
                </a:schemeClr>
              </a:solidFill>
            </a:endParaRPr>
          </a:p>
        </p:txBody>
      </p:sp>
      <p:sp>
        <p:nvSpPr>
          <p:cNvPr id="101" name="ZoneTexte 100"/>
          <p:cNvSpPr txBox="1"/>
          <p:nvPr/>
        </p:nvSpPr>
        <p:spPr>
          <a:xfrm>
            <a:off x="23202900" y="33299400"/>
            <a:ext cx="6781800" cy="646331"/>
          </a:xfrm>
          <a:prstGeom prst="rect">
            <a:avLst/>
          </a:prstGeom>
          <a:noFill/>
        </p:spPr>
        <p:txBody>
          <a:bodyPr wrap="square" rtlCol="0">
            <a:spAutoFit/>
          </a:bodyPr>
          <a:lstStyle/>
          <a:p>
            <a:pPr>
              <a:buNone/>
            </a:pPr>
            <a:r>
              <a:rPr lang="fr-FR" sz="3600" b="1" dirty="0" smtClean="0">
                <a:solidFill>
                  <a:schemeClr val="bg1">
                    <a:lumMod val="10000"/>
                  </a:schemeClr>
                </a:solidFill>
              </a:rPr>
              <a:t>Characteres</a:t>
            </a:r>
            <a:endParaRPr lang="fr-FR" sz="3600" b="1" dirty="0">
              <a:solidFill>
                <a:schemeClr val="bg1">
                  <a:lumMod val="10000"/>
                </a:schemeClr>
              </a:solidFill>
            </a:endParaRPr>
          </a:p>
        </p:txBody>
      </p:sp>
      <p:pic>
        <p:nvPicPr>
          <p:cNvPr id="1042" name="Picture 18"/>
          <p:cNvPicPr>
            <a:picLocks noChangeAspect="1" noChangeArrowheads="1"/>
          </p:cNvPicPr>
          <p:nvPr/>
        </p:nvPicPr>
        <p:blipFill>
          <a:blip r:embed="rId17" cstate="print"/>
          <a:srcRect/>
          <a:stretch>
            <a:fillRect/>
          </a:stretch>
        </p:blipFill>
        <p:spPr bwMode="auto">
          <a:xfrm>
            <a:off x="21583650" y="34561463"/>
            <a:ext cx="9848850" cy="5862637"/>
          </a:xfrm>
          <a:prstGeom prst="rect">
            <a:avLst/>
          </a:prstGeom>
          <a:noFill/>
          <a:ln w="9525">
            <a:noFill/>
            <a:miter lim="800000"/>
            <a:headEnd/>
            <a:tailEnd/>
          </a:ln>
          <a:effectLst/>
        </p:spPr>
      </p:pic>
      <p:sp>
        <p:nvSpPr>
          <p:cNvPr id="102" name="ZoneTexte 101"/>
          <p:cNvSpPr txBox="1"/>
          <p:nvPr/>
        </p:nvSpPr>
        <p:spPr>
          <a:xfrm>
            <a:off x="23012400" y="40614600"/>
            <a:ext cx="5962650" cy="646331"/>
          </a:xfrm>
          <a:prstGeom prst="rect">
            <a:avLst/>
          </a:prstGeom>
          <a:noFill/>
        </p:spPr>
        <p:txBody>
          <a:bodyPr wrap="square" rtlCol="0">
            <a:spAutoFit/>
          </a:bodyPr>
          <a:lstStyle/>
          <a:p>
            <a:pPr>
              <a:buNone/>
            </a:pPr>
            <a:r>
              <a:rPr lang="fr-FR" sz="3600" b="1" dirty="0" smtClean="0">
                <a:solidFill>
                  <a:schemeClr val="bg1">
                    <a:lumMod val="10000"/>
                  </a:schemeClr>
                </a:solidFill>
              </a:rPr>
              <a:t>Words</a:t>
            </a:r>
            <a:endParaRPr lang="fr-FR" b="1" dirty="0">
              <a:solidFill>
                <a:schemeClr val="bg1">
                  <a:lumMod val="10000"/>
                </a:schemeClr>
              </a:solidFill>
            </a:endParaRPr>
          </a:p>
        </p:txBody>
      </p:sp>
      <p:pic>
        <p:nvPicPr>
          <p:cNvPr id="1044" name="Picture 20"/>
          <p:cNvPicPr>
            <a:picLocks noChangeAspect="1" noChangeArrowheads="1"/>
          </p:cNvPicPr>
          <p:nvPr/>
        </p:nvPicPr>
        <p:blipFill>
          <a:blip r:embed="rId18" cstate="print"/>
          <a:srcRect/>
          <a:stretch>
            <a:fillRect/>
          </a:stretch>
        </p:blipFill>
        <p:spPr bwMode="auto">
          <a:xfrm>
            <a:off x="11620500" y="34594801"/>
            <a:ext cx="9486900" cy="5619750"/>
          </a:xfrm>
          <a:prstGeom prst="rect">
            <a:avLst/>
          </a:prstGeom>
          <a:noFill/>
          <a:ln w="9525">
            <a:noFill/>
            <a:miter lim="800000"/>
            <a:headEnd/>
            <a:tailEnd/>
          </a:ln>
          <a:effectLst/>
        </p:spPr>
      </p:pic>
      <p:sp>
        <p:nvSpPr>
          <p:cNvPr id="104" name="ZoneTexte 103"/>
          <p:cNvSpPr txBox="1"/>
          <p:nvPr/>
        </p:nvSpPr>
        <p:spPr>
          <a:xfrm>
            <a:off x="12496800" y="40614600"/>
            <a:ext cx="6229350" cy="646331"/>
          </a:xfrm>
          <a:prstGeom prst="rect">
            <a:avLst/>
          </a:prstGeom>
          <a:noFill/>
        </p:spPr>
        <p:txBody>
          <a:bodyPr wrap="square" rtlCol="0">
            <a:spAutoFit/>
          </a:bodyPr>
          <a:lstStyle/>
          <a:p>
            <a:pPr>
              <a:buNone/>
            </a:pPr>
            <a:r>
              <a:rPr lang="fr-FR" sz="3600" b="1" dirty="0" smtClean="0">
                <a:solidFill>
                  <a:schemeClr val="bg1">
                    <a:lumMod val="10000"/>
                  </a:schemeClr>
                </a:solidFill>
              </a:rPr>
              <a:t>Paragraphes</a:t>
            </a:r>
            <a:endParaRPr lang="fr-FR" sz="3600" b="1" dirty="0">
              <a:solidFill>
                <a:schemeClr val="bg1">
                  <a:lumMod val="10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dele_poster">
  <a:themeElements>
    <a:clrScheme name="modele_poster 4">
      <a:dk1>
        <a:srgbClr val="174A7C"/>
      </a:dk1>
      <a:lt1>
        <a:srgbClr val="EBEBF1"/>
      </a:lt1>
      <a:dk2>
        <a:srgbClr val="FFFFFF"/>
      </a:dk2>
      <a:lt2>
        <a:srgbClr val="878EAF"/>
      </a:lt2>
      <a:accent1>
        <a:srgbClr val="D60153"/>
      </a:accent1>
      <a:accent2>
        <a:srgbClr val="55004E"/>
      </a:accent2>
      <a:accent3>
        <a:srgbClr val="F3F3F7"/>
      </a:accent3>
      <a:accent4>
        <a:srgbClr val="123E69"/>
      </a:accent4>
      <a:accent5>
        <a:srgbClr val="E8AAB3"/>
      </a:accent5>
      <a:accent6>
        <a:srgbClr val="4C0046"/>
      </a:accent6>
      <a:hlink>
        <a:srgbClr val="C06616"/>
      </a:hlink>
      <a:folHlink>
        <a:srgbClr val="9E0A0F"/>
      </a:folHlink>
    </a:clrScheme>
    <a:fontScheme name="modele_poster">
      <a:majorFont>
        <a:latin typeface="Arial"/>
        <a:ea typeface="Times New Roman"/>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F9FB">
            <a:alpha val="89999"/>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fr-FR" sz="1900" b="0" i="0" u="none" strike="noStrike" cap="none" normalizeH="0" baseline="0" smtClean="0">
            <a:ln>
              <a:noFill/>
            </a:ln>
            <a:solidFill>
              <a:srgbClr val="1E4C7C"/>
            </a:solidFill>
            <a:effectLst/>
            <a:latin typeface="Arial" pitchFamily="34" charset="0"/>
          </a:defRPr>
        </a:defPPr>
      </a:lstStyle>
    </a:spDef>
    <a:lnDef>
      <a:spPr bwMode="auto">
        <a:xfrm>
          <a:off x="0" y="0"/>
          <a:ext cx="1" cy="1"/>
        </a:xfrm>
        <a:custGeom>
          <a:avLst/>
          <a:gdLst/>
          <a:ahLst/>
          <a:cxnLst/>
          <a:rect l="0" t="0" r="0" b="0"/>
          <a:pathLst/>
        </a:custGeom>
        <a:solidFill>
          <a:srgbClr val="F9F9FB">
            <a:alpha val="89999"/>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fr-FR" sz="1900" b="0" i="0" u="none" strike="noStrike" cap="none" normalizeH="0" baseline="0" smtClean="0">
            <a:ln>
              <a:noFill/>
            </a:ln>
            <a:solidFill>
              <a:srgbClr val="1E4C7C"/>
            </a:solidFill>
            <a:effectLst/>
            <a:latin typeface="Arial" pitchFamily="34" charset="0"/>
          </a:defRPr>
        </a:defPPr>
      </a:lstStyle>
    </a:lnDef>
  </a:objectDefaults>
  <a:extraClrSchemeLst>
    <a:extraClrScheme>
      <a:clrScheme name="modele_poster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ele_poster 2">
        <a:dk1>
          <a:srgbClr val="174A7C"/>
        </a:dk1>
        <a:lt1>
          <a:srgbClr val="EBEBF1"/>
        </a:lt1>
        <a:dk2>
          <a:srgbClr val="FFFFFF"/>
        </a:dk2>
        <a:lt2>
          <a:srgbClr val="878EAF"/>
        </a:lt2>
        <a:accent1>
          <a:srgbClr val="007772"/>
        </a:accent1>
        <a:accent2>
          <a:srgbClr val="231F20"/>
        </a:accent2>
        <a:accent3>
          <a:srgbClr val="F3F3F7"/>
        </a:accent3>
        <a:accent4>
          <a:srgbClr val="123E69"/>
        </a:accent4>
        <a:accent5>
          <a:srgbClr val="AABDBC"/>
        </a:accent5>
        <a:accent6>
          <a:srgbClr val="1F1B1C"/>
        </a:accent6>
        <a:hlink>
          <a:srgbClr val="D61353"/>
        </a:hlink>
        <a:folHlink>
          <a:srgbClr val="570050"/>
        </a:folHlink>
      </a:clrScheme>
      <a:clrMap bg1="lt1" tx1="dk1" bg2="lt2" tx2="dk2" accent1="accent1" accent2="accent2" accent3="accent3" accent4="accent4" accent5="accent5" accent6="accent6" hlink="hlink" folHlink="folHlink"/>
    </a:extraClrScheme>
    <a:extraClrScheme>
      <a:clrScheme name="modele_poster 3">
        <a:dk1>
          <a:srgbClr val="174A7C"/>
        </a:dk1>
        <a:lt1>
          <a:srgbClr val="EBEBF1"/>
        </a:lt1>
        <a:dk2>
          <a:srgbClr val="FFFFFF"/>
        </a:dk2>
        <a:lt2>
          <a:srgbClr val="878EAF"/>
        </a:lt2>
        <a:accent1>
          <a:srgbClr val="1E613C"/>
        </a:accent1>
        <a:accent2>
          <a:srgbClr val="55004E"/>
        </a:accent2>
        <a:accent3>
          <a:srgbClr val="F3F3F7"/>
        </a:accent3>
        <a:accent4>
          <a:srgbClr val="123E69"/>
        </a:accent4>
        <a:accent5>
          <a:srgbClr val="ABB7AF"/>
        </a:accent5>
        <a:accent6>
          <a:srgbClr val="4C0046"/>
        </a:accent6>
        <a:hlink>
          <a:srgbClr val="C06616"/>
        </a:hlink>
        <a:folHlink>
          <a:srgbClr val="9E0A0F"/>
        </a:folHlink>
      </a:clrScheme>
      <a:clrMap bg1="lt1" tx1="dk1" bg2="lt2" tx2="dk2" accent1="accent1" accent2="accent2" accent3="accent3" accent4="accent4" accent5="accent5" accent6="accent6" hlink="hlink" folHlink="folHlink"/>
    </a:extraClrScheme>
    <a:extraClrScheme>
      <a:clrScheme name="modele_poster 4">
        <a:dk1>
          <a:srgbClr val="174A7C"/>
        </a:dk1>
        <a:lt1>
          <a:srgbClr val="EBEBF1"/>
        </a:lt1>
        <a:dk2>
          <a:srgbClr val="FFFFFF"/>
        </a:dk2>
        <a:lt2>
          <a:srgbClr val="878EAF"/>
        </a:lt2>
        <a:accent1>
          <a:srgbClr val="D60153"/>
        </a:accent1>
        <a:accent2>
          <a:srgbClr val="55004E"/>
        </a:accent2>
        <a:accent3>
          <a:srgbClr val="F3F3F7"/>
        </a:accent3>
        <a:accent4>
          <a:srgbClr val="123E69"/>
        </a:accent4>
        <a:accent5>
          <a:srgbClr val="E8AAB3"/>
        </a:accent5>
        <a:accent6>
          <a:srgbClr val="4C0046"/>
        </a:accent6>
        <a:hlink>
          <a:srgbClr val="C06616"/>
        </a:hlink>
        <a:folHlink>
          <a:srgbClr val="9E0A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ele_poster">
  <a:themeElements>
    <a:clrScheme name="1_modele_poster 4">
      <a:dk1>
        <a:srgbClr val="174A7C"/>
      </a:dk1>
      <a:lt1>
        <a:srgbClr val="EBEBF1"/>
      </a:lt1>
      <a:dk2>
        <a:srgbClr val="FFFFFF"/>
      </a:dk2>
      <a:lt2>
        <a:srgbClr val="878EAF"/>
      </a:lt2>
      <a:accent1>
        <a:srgbClr val="D60153"/>
      </a:accent1>
      <a:accent2>
        <a:srgbClr val="55004E"/>
      </a:accent2>
      <a:accent3>
        <a:srgbClr val="F3F3F7"/>
      </a:accent3>
      <a:accent4>
        <a:srgbClr val="123E69"/>
      </a:accent4>
      <a:accent5>
        <a:srgbClr val="E8AAB3"/>
      </a:accent5>
      <a:accent6>
        <a:srgbClr val="4C0046"/>
      </a:accent6>
      <a:hlink>
        <a:srgbClr val="C06616"/>
      </a:hlink>
      <a:folHlink>
        <a:srgbClr val="9E0A0F"/>
      </a:folHlink>
    </a:clrScheme>
    <a:fontScheme name="1_modele_poster">
      <a:majorFont>
        <a:latin typeface="Arial"/>
        <a:ea typeface="Times New Roman"/>
        <a:cs typeface="Arial"/>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9F9FB">
            <a:alpha val="89999"/>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fr-FR" sz="1900" b="0" i="0" u="none" strike="noStrike" cap="none" normalizeH="0" baseline="0" smtClean="0">
            <a:ln>
              <a:noFill/>
            </a:ln>
            <a:solidFill>
              <a:srgbClr val="1E4C7C"/>
            </a:solidFill>
            <a:effectLst/>
            <a:latin typeface="Arial" pitchFamily="34" charset="0"/>
          </a:defRPr>
        </a:defPPr>
      </a:lstStyle>
    </a:spDef>
    <a:lnDef>
      <a:spPr bwMode="auto">
        <a:xfrm>
          <a:off x="0" y="0"/>
          <a:ext cx="1" cy="1"/>
        </a:xfrm>
        <a:custGeom>
          <a:avLst/>
          <a:gdLst/>
          <a:ahLst/>
          <a:cxnLst/>
          <a:rect l="0" t="0" r="0" b="0"/>
          <a:pathLst/>
        </a:custGeom>
        <a:solidFill>
          <a:srgbClr val="F9F9FB">
            <a:alpha val="89999"/>
          </a:srgb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fr-FR" sz="1900" b="0" i="0" u="none" strike="noStrike" cap="none" normalizeH="0" baseline="0" smtClean="0">
            <a:ln>
              <a:noFill/>
            </a:ln>
            <a:solidFill>
              <a:srgbClr val="1E4C7C"/>
            </a:solidFill>
            <a:effectLst/>
            <a:latin typeface="Arial" pitchFamily="34" charset="0"/>
          </a:defRPr>
        </a:defPPr>
      </a:lstStyle>
    </a:lnDef>
  </a:objectDefaults>
  <a:extraClrSchemeLst>
    <a:extraClrScheme>
      <a:clrScheme name="1_modele_poster 1">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dele_poster 2">
        <a:dk1>
          <a:srgbClr val="174A7C"/>
        </a:dk1>
        <a:lt1>
          <a:srgbClr val="EBEBF1"/>
        </a:lt1>
        <a:dk2>
          <a:srgbClr val="FFFFFF"/>
        </a:dk2>
        <a:lt2>
          <a:srgbClr val="878EAF"/>
        </a:lt2>
        <a:accent1>
          <a:srgbClr val="007772"/>
        </a:accent1>
        <a:accent2>
          <a:srgbClr val="231F20"/>
        </a:accent2>
        <a:accent3>
          <a:srgbClr val="F3F3F7"/>
        </a:accent3>
        <a:accent4>
          <a:srgbClr val="123E69"/>
        </a:accent4>
        <a:accent5>
          <a:srgbClr val="AABDBC"/>
        </a:accent5>
        <a:accent6>
          <a:srgbClr val="1F1B1C"/>
        </a:accent6>
        <a:hlink>
          <a:srgbClr val="D61353"/>
        </a:hlink>
        <a:folHlink>
          <a:srgbClr val="570050"/>
        </a:folHlink>
      </a:clrScheme>
      <a:clrMap bg1="lt1" tx1="dk1" bg2="lt2" tx2="dk2" accent1="accent1" accent2="accent2" accent3="accent3" accent4="accent4" accent5="accent5" accent6="accent6" hlink="hlink" folHlink="folHlink"/>
    </a:extraClrScheme>
    <a:extraClrScheme>
      <a:clrScheme name="1_modele_poster 3">
        <a:dk1>
          <a:srgbClr val="174A7C"/>
        </a:dk1>
        <a:lt1>
          <a:srgbClr val="EBEBF1"/>
        </a:lt1>
        <a:dk2>
          <a:srgbClr val="FFFFFF"/>
        </a:dk2>
        <a:lt2>
          <a:srgbClr val="878EAF"/>
        </a:lt2>
        <a:accent1>
          <a:srgbClr val="1E613C"/>
        </a:accent1>
        <a:accent2>
          <a:srgbClr val="55004E"/>
        </a:accent2>
        <a:accent3>
          <a:srgbClr val="F3F3F7"/>
        </a:accent3>
        <a:accent4>
          <a:srgbClr val="123E69"/>
        </a:accent4>
        <a:accent5>
          <a:srgbClr val="ABB7AF"/>
        </a:accent5>
        <a:accent6>
          <a:srgbClr val="4C0046"/>
        </a:accent6>
        <a:hlink>
          <a:srgbClr val="C06616"/>
        </a:hlink>
        <a:folHlink>
          <a:srgbClr val="9E0A0F"/>
        </a:folHlink>
      </a:clrScheme>
      <a:clrMap bg1="lt1" tx1="dk1" bg2="lt2" tx2="dk2" accent1="accent1" accent2="accent2" accent3="accent3" accent4="accent4" accent5="accent5" accent6="accent6" hlink="hlink" folHlink="folHlink"/>
    </a:extraClrScheme>
    <a:extraClrScheme>
      <a:clrScheme name="1_modele_poster 4">
        <a:dk1>
          <a:srgbClr val="174A7C"/>
        </a:dk1>
        <a:lt1>
          <a:srgbClr val="EBEBF1"/>
        </a:lt1>
        <a:dk2>
          <a:srgbClr val="FFFFFF"/>
        </a:dk2>
        <a:lt2>
          <a:srgbClr val="878EAF"/>
        </a:lt2>
        <a:accent1>
          <a:srgbClr val="D60153"/>
        </a:accent1>
        <a:accent2>
          <a:srgbClr val="55004E"/>
        </a:accent2>
        <a:accent3>
          <a:srgbClr val="F3F3F7"/>
        </a:accent3>
        <a:accent4>
          <a:srgbClr val="123E69"/>
        </a:accent4>
        <a:accent5>
          <a:srgbClr val="E8AAB3"/>
        </a:accent5>
        <a:accent6>
          <a:srgbClr val="4C0046"/>
        </a:accent6>
        <a:hlink>
          <a:srgbClr val="C06616"/>
        </a:hlink>
        <a:folHlink>
          <a:srgbClr val="9E0A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9074</TotalTime>
  <Words>306</Words>
  <Application>Microsoft Office PowerPoint</Application>
  <PresentationFormat>Personnalisé</PresentationFormat>
  <Paragraphs>68</Paragraphs>
  <Slides>1</Slides>
  <Notes>1</Notes>
  <HiddenSlides>1</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1</vt:i4>
      </vt:variant>
    </vt:vector>
  </HeadingPairs>
  <TitlesOfParts>
    <vt:vector size="4" baseType="lpstr">
      <vt:lpstr>modele_poster</vt:lpstr>
      <vt:lpstr>1_modele_poster</vt:lpstr>
      <vt:lpstr>Equation</vt:lpstr>
      <vt:lpstr>Diapositive 1</vt:lpstr>
    </vt:vector>
  </TitlesOfParts>
  <Company>UFR Informatique UCBLyon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centre de calcul bat nautibus</dc:creator>
  <cp:lastModifiedBy>KESSI Louisa</cp:lastModifiedBy>
  <cp:revision>512</cp:revision>
  <cp:lastPrinted>2013-08-22T15:23:55Z</cp:lastPrinted>
  <dcterms:created xsi:type="dcterms:W3CDTF">2003-11-17T14:35:54Z</dcterms:created>
  <dcterms:modified xsi:type="dcterms:W3CDTF">2014-05-26T08:01:16Z</dcterms:modified>
</cp:coreProperties>
</file>